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8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4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7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71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4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0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7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5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2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7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1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E7C3E7-3E84-4660-AF14-8F5B92A275E8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41EAAE-FDA8-4EF8-9606-51B366B3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64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" y="-208565"/>
            <a:ext cx="11094645" cy="73964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37" y="158117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chemeClr val="accent6"/>
                </a:solidFill>
              </a:rPr>
              <a:t>         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29738" y="4037204"/>
            <a:ext cx="8534400" cy="3615267"/>
          </a:xfrm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БОРЩЕВИК!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959197">
            <a:off x="-1314291" y="1931527"/>
            <a:ext cx="1233987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3462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</a:t>
            </a:r>
            <a:r>
              <a:rPr lang="ru-RU" sz="13800" b="1" cap="none" spc="0" dirty="0" smtClean="0">
                <a:ln w="13462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НИМАНИЕ</a:t>
            </a:r>
            <a:endParaRPr lang="ru-RU" sz="13800" b="1" cap="none" spc="0" dirty="0">
              <a:ln w="13462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94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-172016"/>
            <a:ext cx="5088048" cy="68082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Борщевик ядовитый – группа растений, относящаяся к роду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борщевиков, семейства зонтичных. Помимо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ядовитых видов к данному роду относятся растения, которые используют, как корм для скота, декоративные, а также пищевые, из которых на протяжении столетий готовили вкусные и полезные блюда, а также применяли в лекарственных целях. Но, к большому сожалению, именно о ядовитом борщевике мы вспоминаем, когда произносится название данного растения.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37" y="1098487"/>
            <a:ext cx="6413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54" y="-292898"/>
            <a:ext cx="8534400" cy="1507067"/>
          </a:xfrm>
        </p:spPr>
        <p:txBody>
          <a:bodyPr/>
          <a:lstStyle/>
          <a:p>
            <a:r>
              <a:rPr lang="ru-RU" dirty="0" smtClean="0"/>
              <a:t>Чем опасен борщевик?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93" y="1214169"/>
            <a:ext cx="5716587" cy="554072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Ядовитые виды борщевика являются реальной угрозой здоровью, а порой и жизни человека. Опасность представляет не только сок растения, но и его пыльца, аромат (запах) и даже роса.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 борщевика, попадая на кожу, благодаря веществам в своем составе, повышает ее чувствительность к ультрафиолетовому излучению. И как следствие в течение очень короткого промежутка времени можно получить тяжелейший солнечный ожог с многочисленными волдырями вплоть до III степени. Наблюдались случаи летального исхода у детей с многочисленными ожогами.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80" y="1352025"/>
            <a:ext cx="6234820" cy="41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ru-RU" dirty="0"/>
              <a:t>Кто находится в группе риска?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180" y="1120366"/>
            <a:ext cx="8534400" cy="36152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Люди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преклонного возраста,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дети,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люди с низким иммунитетом,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светлокожие блондины,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аллергики.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69" y="914400"/>
            <a:ext cx="7390644" cy="55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228" y="16882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Ядовитый борщевик. Особенности произрастания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38" y="1249378"/>
            <a:ext cx="4581052" cy="54094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Борщевик – очень неприхотливое и устойчивое к неблагоприятным воздействиям растение. В первый год он закрепляется в почве, отращивая мощный, до 1 м. корень, а на поверхности представляет собой скромный небольшой кустик из нескольких среднего размера листиков. Это время, как и ранняя весна, наиболее благоприятное для борьбы с ядовитым борщевиком. В последующие годы растение набирает мощь и высоту, отрастая на 10-12 см. в сутки!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11" y="980038"/>
            <a:ext cx="5640309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6728" y="1242164"/>
            <a:ext cx="50436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Борьба с ядовитым борщевиком затрудняется его токсичностью. К тому же растение не только чрезвычайно устойчиво к различным химикатам, но даже способно адаптироваться к ним. Если во время не уничтожить скошенную траву с недозрелыми семенами, то они дозревают самостоятельно, обсыпаются и прорастают.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Борщевик хорошо зимует, выдерживая даже десятиградусные морозы. Помимо этого он даже собственные опавшие на зиму листья и траву использует в качестве питания для самого себя в будущем так и для своего потомства.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73" y="1457608"/>
            <a:ext cx="6426827" cy="42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4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8172" y="1348966"/>
            <a:ext cx="7309998" cy="469874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Опасен борщевик и для других растений. Выделяя токсичные вещества в том числе в почву, он таким образом препятствует прорастанию семян других растений, обеспечивая всхожесть собственных. Огромные листья борщевика улавливают до 80% света, создавая тень и таким образом подавляя существование растений-конкурентов. Большое количество семян, высокий процент прорастания и сохранение их всхожести в течение 2-3 лет также способствуют быстрому распространению борщевика.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26" y="1154884"/>
            <a:ext cx="4940174" cy="53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999" y="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Уничтожение борщевика ядовитого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6" y="1008791"/>
            <a:ext cx="7034542" cy="56726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Борьба с ядовитым борщевиком дело сложное, но необходимое, принимая во внимание его опасность для здоровья человека, а также для других растений. При данном виде работ обязательно следует одевать прорезиненную или другую непромокаемую одежду с капюшоном, обувь (а лучше сапоги), полностью покрывающие тело. Также не забудьте защитить глаза при помощи очков или защитной маски, а руки перчаток или рукавиц. Не лишним будет надеть респиратор или ватно-марлевую повязку.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виды работ по уничтожению борщевика следует проводить ранней весной, до цветения растения. И конечно же не следует допускать распространения данного растения, ведь с единичными экземплярами бороться намного легче, чем с обширными зарослями.</a:t>
            </a:r>
          </a:p>
          <a:p>
            <a:endParaRPr lang="ru-RU" sz="1800" dirty="0"/>
          </a:p>
        </p:txBody>
      </p:sp>
      <p:pic>
        <p:nvPicPr>
          <p:cNvPr id="2050" name="Picture 2" descr="Ð±Ð¾ÑÑÐµÐ²Ð¸Ðº ÑÐ½Ð¸ÑÑÐ¾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83" y="3231082"/>
            <a:ext cx="5269117" cy="31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718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способы уничтожения борщевика </a:t>
            </a:r>
            <a:r>
              <a:rPr lang="ru-RU" dirty="0" smtClean="0"/>
              <a:t>ядовитого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81886"/>
            <a:ext cx="5649361" cy="347159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Выкапывание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корней; 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Обрезка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зонтиков;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Вспашка 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прополка;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Газонная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трава;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Обработка химическими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препаратами.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Ð±Ð¾ÑÑÐµÐ²Ð¸Ðº ÑÐ½Ð¸ÑÑÐ¾Ð¶ÐµÐ½Ð¸Ð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15" y="1539536"/>
            <a:ext cx="6167831" cy="41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7486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27">
      <a:dk1>
        <a:sysClr val="windowText" lastClr="000000"/>
      </a:dk1>
      <a:lt1>
        <a:srgbClr val="000000"/>
      </a:lt1>
      <a:dk2>
        <a:srgbClr val="E2F4C9"/>
      </a:dk2>
      <a:lt2>
        <a:srgbClr val="456714"/>
      </a:lt2>
      <a:accent1>
        <a:srgbClr val="052F61"/>
      </a:accent1>
      <a:accent2>
        <a:srgbClr val="A50E82"/>
      </a:accent2>
      <a:accent3>
        <a:srgbClr val="000000"/>
      </a:accent3>
      <a:accent4>
        <a:srgbClr val="000000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38</TotalTime>
  <Words>560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Сектор</vt:lpstr>
      <vt:lpstr>         </vt:lpstr>
      <vt:lpstr>Презентация PowerPoint</vt:lpstr>
      <vt:lpstr>Чем опасен борщевик?</vt:lpstr>
      <vt:lpstr>Кто находится в группе риска? </vt:lpstr>
      <vt:lpstr>Ядовитый борщевик. Особенности произрастания </vt:lpstr>
      <vt:lpstr>Презентация PowerPoint</vt:lpstr>
      <vt:lpstr>Презентация PowerPoint</vt:lpstr>
      <vt:lpstr>Уничтожение борщевика ядовитого </vt:lpstr>
      <vt:lpstr>способы уничтожения борщевика ядовитого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БОрщевик</dc:title>
  <dc:creator>user</dc:creator>
  <cp:lastModifiedBy>User</cp:lastModifiedBy>
  <cp:revision>5</cp:revision>
  <dcterms:created xsi:type="dcterms:W3CDTF">2019-02-17T15:28:14Z</dcterms:created>
  <dcterms:modified xsi:type="dcterms:W3CDTF">2019-02-18T06:33:40Z</dcterms:modified>
</cp:coreProperties>
</file>