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EEE2FD5-4AF8-45ED-898A-0B29313E4E6F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2E75E75-E71B-417D-A3C3-2E4BA5525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2FD5-4AF8-45ED-898A-0B29313E4E6F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5E75-E71B-417D-A3C3-2E4BA5525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2FD5-4AF8-45ED-898A-0B29313E4E6F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5E75-E71B-417D-A3C3-2E4BA5525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2FD5-4AF8-45ED-898A-0B29313E4E6F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5E75-E71B-417D-A3C3-2E4BA5525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2FD5-4AF8-45ED-898A-0B29313E4E6F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5E75-E71B-417D-A3C3-2E4BA5525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2FD5-4AF8-45ED-898A-0B29313E4E6F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5E75-E71B-417D-A3C3-2E4BA5525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EE2FD5-4AF8-45ED-898A-0B29313E4E6F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E75E75-E71B-417D-A3C3-2E4BA55259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EEE2FD5-4AF8-45ED-898A-0B29313E4E6F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2E75E75-E71B-417D-A3C3-2E4BA5525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2FD5-4AF8-45ED-898A-0B29313E4E6F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5E75-E71B-417D-A3C3-2E4BA5525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2FD5-4AF8-45ED-898A-0B29313E4E6F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5E75-E71B-417D-A3C3-2E4BA5525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2FD5-4AF8-45ED-898A-0B29313E4E6F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5E75-E71B-417D-A3C3-2E4BA5525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EEE2FD5-4AF8-45ED-898A-0B29313E4E6F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2E75E75-E71B-417D-A3C3-2E4BA5525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Промышленная площадка «191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КАДАСТРОВЫЙ НОМЕР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50:14:0020351:191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Муниципальное образование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                 городской  округ Щёлково</a:t>
            </a:r>
          </a:p>
          <a:p>
            <a:r>
              <a:rPr lang="ru-RU" b="1" dirty="0" smtClean="0"/>
              <a:t>Тип парка</a:t>
            </a:r>
            <a:r>
              <a:rPr lang="ru-RU" dirty="0" smtClean="0"/>
              <a:t>:             Промышленная площадка</a:t>
            </a:r>
          </a:p>
          <a:p>
            <a:r>
              <a:rPr lang="ru-RU" b="1" dirty="0" smtClean="0"/>
              <a:t>Общая площадь</a:t>
            </a:r>
            <a:r>
              <a:rPr lang="ru-RU" dirty="0" smtClean="0"/>
              <a:t>: </a:t>
            </a:r>
            <a:r>
              <a:rPr lang="ru-RU" sz="4000" dirty="0" smtClean="0"/>
              <a:t> 1,1 </a:t>
            </a:r>
            <a:r>
              <a:rPr lang="ru-RU" dirty="0" smtClean="0"/>
              <a:t>га</a:t>
            </a:r>
          </a:p>
          <a:p>
            <a:r>
              <a:rPr lang="ru-RU" b="1" dirty="0" smtClean="0"/>
              <a:t>Наличие строение</a:t>
            </a:r>
            <a:r>
              <a:rPr lang="ru-RU" dirty="0" smtClean="0"/>
              <a:t>: нет</a:t>
            </a:r>
          </a:p>
          <a:p>
            <a:r>
              <a:rPr lang="ru-RU" b="1" dirty="0" smtClean="0"/>
              <a:t>Локация</a:t>
            </a:r>
            <a:r>
              <a:rPr lang="ru-RU" dirty="0" smtClean="0"/>
              <a:t>: Восток</a:t>
            </a:r>
          </a:p>
          <a:p>
            <a:r>
              <a:rPr lang="ru-RU" b="1" dirty="0" smtClean="0"/>
              <a:t>Удаленность от МКАД</a:t>
            </a:r>
            <a:r>
              <a:rPr lang="ru-RU" dirty="0" smtClean="0"/>
              <a:t>: 10-50 км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3610" y="1047750"/>
            <a:ext cx="8996779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</TotalTime>
  <Words>35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Городская</vt:lpstr>
      <vt:lpstr>Промышленная площадка «191» КАДАСТРОВЫЙ НОМЕР 50:14:0020351:191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Промышленная площадка «191»</dc:title>
  <dc:creator>314</dc:creator>
  <cp:lastModifiedBy>314</cp:lastModifiedBy>
  <cp:revision>5</cp:revision>
  <dcterms:created xsi:type="dcterms:W3CDTF">2019-09-13T09:07:37Z</dcterms:created>
  <dcterms:modified xsi:type="dcterms:W3CDTF">2019-10-31T12:11:10Z</dcterms:modified>
</cp:coreProperties>
</file>