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900" r:id="rId2"/>
  </p:sldMasterIdLst>
  <p:notesMasterIdLst>
    <p:notesMasterId r:id="rId34"/>
  </p:notesMasterIdLst>
  <p:sldIdLst>
    <p:sldId id="256" r:id="rId3"/>
    <p:sldId id="257" r:id="rId4"/>
    <p:sldId id="293" r:id="rId5"/>
    <p:sldId id="258" r:id="rId6"/>
    <p:sldId id="259" r:id="rId7"/>
    <p:sldId id="260" r:id="rId8"/>
    <p:sldId id="261" r:id="rId9"/>
    <p:sldId id="262" r:id="rId10"/>
    <p:sldId id="294" r:id="rId11"/>
    <p:sldId id="295" r:id="rId12"/>
    <p:sldId id="297" r:id="rId13"/>
    <p:sldId id="298" r:id="rId14"/>
    <p:sldId id="299" r:id="rId15"/>
    <p:sldId id="301" r:id="rId16"/>
    <p:sldId id="300" r:id="rId17"/>
    <p:sldId id="302" r:id="rId18"/>
    <p:sldId id="305" r:id="rId19"/>
    <p:sldId id="303" r:id="rId20"/>
    <p:sldId id="310" r:id="rId21"/>
    <p:sldId id="309" r:id="rId22"/>
    <p:sldId id="308" r:id="rId23"/>
    <p:sldId id="307" r:id="rId24"/>
    <p:sldId id="311" r:id="rId25"/>
    <p:sldId id="313" r:id="rId26"/>
    <p:sldId id="314" r:id="rId27"/>
    <p:sldId id="304" r:id="rId28"/>
    <p:sldId id="289" r:id="rId29"/>
    <p:sldId id="290" r:id="rId30"/>
    <p:sldId id="291" r:id="rId31"/>
    <p:sldId id="292" r:id="rId32"/>
    <p:sldId id="315" r:id="rId3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5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B67CB-33BC-4DA8-B313-166EE97B79D6}" type="doc">
      <dgm:prSet loTypeId="urn:microsoft.com/office/officeart/2005/8/layout/h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7A4C6F-D23A-4E4A-A2D2-6B52C4F806F9}">
      <dgm:prSet phldrT="[Текст]"/>
      <dgm:spPr>
        <a:solidFill>
          <a:schemeClr val="bg2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Национальные цели развития Российской Федерации*</a:t>
          </a:r>
        </a:p>
      </dgm:t>
    </dgm:pt>
    <dgm:pt modelId="{24BB1A21-60F1-42FB-89E6-F4E7DC728BA8}" type="parTrans" cxnId="{9233EFA9-3D4D-40EF-88A9-B1C6DB2877E9}">
      <dgm:prSet/>
      <dgm:spPr/>
      <dgm:t>
        <a:bodyPr/>
        <a:lstStyle/>
        <a:p>
          <a:endParaRPr lang="ru-RU"/>
        </a:p>
      </dgm:t>
    </dgm:pt>
    <dgm:pt modelId="{2816811B-B5A5-45A5-BDEC-7A73676E1385}" type="sibTrans" cxnId="{9233EFA9-3D4D-40EF-88A9-B1C6DB2877E9}">
      <dgm:prSet/>
      <dgm:spPr/>
      <dgm:t>
        <a:bodyPr/>
        <a:lstStyle/>
        <a:p>
          <a:endParaRPr lang="ru-RU"/>
        </a:p>
      </dgm:t>
    </dgm:pt>
    <dgm:pt modelId="{7389EDFC-575D-4DB7-8462-706196198517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Сохранение населения, здоровья и благополучия людей</a:t>
          </a:r>
        </a:p>
      </dgm:t>
    </dgm:pt>
    <dgm:pt modelId="{8F80B50E-8B83-4160-AE30-642C026466AF}" type="parTrans" cxnId="{5DEEEBC7-5A96-4B14-A55D-708842F163A3}">
      <dgm:prSet/>
      <dgm:spPr/>
      <dgm:t>
        <a:bodyPr/>
        <a:lstStyle/>
        <a:p>
          <a:endParaRPr lang="ru-RU"/>
        </a:p>
      </dgm:t>
    </dgm:pt>
    <dgm:pt modelId="{60D4D162-6F67-4725-B562-58481C4890C0}" type="sibTrans" cxnId="{5DEEEBC7-5A96-4B14-A55D-708842F163A3}">
      <dgm:prSet/>
      <dgm:spPr/>
      <dgm:t>
        <a:bodyPr/>
        <a:lstStyle/>
        <a:p>
          <a:endParaRPr lang="ru-RU"/>
        </a:p>
      </dgm:t>
    </dgm:pt>
    <dgm:pt modelId="{366C1708-D993-4D0A-B3BC-1A8F40BC50D7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Возможности для самореализации и развития талантов</a:t>
          </a:r>
        </a:p>
      </dgm:t>
    </dgm:pt>
    <dgm:pt modelId="{63822B1F-87EE-442C-8346-E6B37461A0A6}" type="parTrans" cxnId="{BEDBA5DE-6DA7-45A0-8838-0E4B4E70215F}">
      <dgm:prSet/>
      <dgm:spPr/>
      <dgm:t>
        <a:bodyPr/>
        <a:lstStyle/>
        <a:p>
          <a:endParaRPr lang="ru-RU"/>
        </a:p>
      </dgm:t>
    </dgm:pt>
    <dgm:pt modelId="{0220D18F-923E-4AC5-9A7A-6179BEB73A07}" type="sibTrans" cxnId="{BEDBA5DE-6DA7-45A0-8838-0E4B4E70215F}">
      <dgm:prSet/>
      <dgm:spPr/>
      <dgm:t>
        <a:bodyPr/>
        <a:lstStyle/>
        <a:p>
          <a:endParaRPr lang="ru-RU"/>
        </a:p>
      </dgm:t>
    </dgm:pt>
    <dgm:pt modelId="{A040B791-BB47-4476-BC0D-01434215AE91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Комфортная и безопасная среда для жизни</a:t>
          </a:r>
        </a:p>
      </dgm:t>
    </dgm:pt>
    <dgm:pt modelId="{27B9221D-B2FC-4927-8C98-CA41E752E359}" type="parTrans" cxnId="{6FA5580F-D764-43B1-9685-0B90279782D8}">
      <dgm:prSet/>
      <dgm:spPr/>
      <dgm:t>
        <a:bodyPr/>
        <a:lstStyle/>
        <a:p>
          <a:endParaRPr lang="ru-RU"/>
        </a:p>
      </dgm:t>
    </dgm:pt>
    <dgm:pt modelId="{D7653E2B-0FCB-4742-8E45-05A03EF592D1}" type="sibTrans" cxnId="{6FA5580F-D764-43B1-9685-0B90279782D8}">
      <dgm:prSet/>
      <dgm:spPr/>
      <dgm:t>
        <a:bodyPr/>
        <a:lstStyle/>
        <a:p>
          <a:endParaRPr lang="ru-RU"/>
        </a:p>
      </dgm:t>
    </dgm:pt>
    <dgm:pt modelId="{C635C2A0-5638-4231-A1E4-2DF0DEA69FAD}">
      <dgm:prSet phldrT="[Текст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Достойный, эффективный труд и успешное предпринимательство</a:t>
          </a:r>
        </a:p>
      </dgm:t>
    </dgm:pt>
    <dgm:pt modelId="{1B78EBCA-9BAA-4B83-98D7-DE81D42ED980}" type="parTrans" cxnId="{4662007F-0941-4454-92AC-4771711D4885}">
      <dgm:prSet/>
      <dgm:spPr/>
      <dgm:t>
        <a:bodyPr/>
        <a:lstStyle/>
        <a:p>
          <a:endParaRPr lang="ru-RU"/>
        </a:p>
      </dgm:t>
    </dgm:pt>
    <dgm:pt modelId="{2BE1650B-E486-449D-A42A-503FA11167CD}" type="sibTrans" cxnId="{4662007F-0941-4454-92AC-4771711D4885}">
      <dgm:prSet/>
      <dgm:spPr/>
      <dgm:t>
        <a:bodyPr/>
        <a:lstStyle/>
        <a:p>
          <a:endParaRPr lang="ru-RU"/>
        </a:p>
      </dgm:t>
    </dgm:pt>
    <dgm:pt modelId="{791CE8C8-AC83-4286-A898-97EE006183DC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Цифровая трансформация</a:t>
          </a:r>
        </a:p>
      </dgm:t>
    </dgm:pt>
    <dgm:pt modelId="{276A1243-85E1-41CE-9332-529DDBDD6DA9}" type="parTrans" cxnId="{4A6B30FC-71BE-4864-933E-888F2B503C9A}">
      <dgm:prSet/>
      <dgm:spPr/>
      <dgm:t>
        <a:bodyPr/>
        <a:lstStyle/>
        <a:p>
          <a:endParaRPr lang="ru-RU"/>
        </a:p>
      </dgm:t>
    </dgm:pt>
    <dgm:pt modelId="{398C2091-1098-431F-8DC0-518BBC877466}" type="sibTrans" cxnId="{4A6B30FC-71BE-4864-933E-888F2B503C9A}">
      <dgm:prSet/>
      <dgm:spPr/>
      <dgm:t>
        <a:bodyPr/>
        <a:lstStyle/>
        <a:p>
          <a:endParaRPr lang="ru-RU"/>
        </a:p>
      </dgm:t>
    </dgm:pt>
    <dgm:pt modelId="{FAFBF93B-3005-4F61-A216-DD92B77D313A}" type="pres">
      <dgm:prSet presAssocID="{ED8B67CB-33BC-4DA8-B313-166EE97B7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47E7A4-46B5-4C8B-9B03-E72BE215F8AC}" type="pres">
      <dgm:prSet presAssocID="{3F7A4C6F-D23A-4E4A-A2D2-6B52C4F806F9}" presName="roof" presStyleLbl="dkBgShp" presStyleIdx="0" presStyleCnt="2"/>
      <dgm:spPr/>
      <dgm:t>
        <a:bodyPr/>
        <a:lstStyle/>
        <a:p>
          <a:endParaRPr lang="ru-RU"/>
        </a:p>
      </dgm:t>
    </dgm:pt>
    <dgm:pt modelId="{FF8C2C48-6C0F-4842-87C3-BC167D8CB9A1}" type="pres">
      <dgm:prSet presAssocID="{3F7A4C6F-D23A-4E4A-A2D2-6B52C4F806F9}" presName="pillars" presStyleCnt="0"/>
      <dgm:spPr/>
    </dgm:pt>
    <dgm:pt modelId="{D300E992-9107-46B5-8860-82E7C13F4672}" type="pres">
      <dgm:prSet presAssocID="{3F7A4C6F-D23A-4E4A-A2D2-6B52C4F806F9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A818F-6254-4F87-B1D6-2BA38BC75663}" type="pres">
      <dgm:prSet presAssocID="{366C1708-D993-4D0A-B3BC-1A8F40BC50D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5ECA0-5AC5-4937-AE4E-B5F4B1EA606A}" type="pres">
      <dgm:prSet presAssocID="{A040B791-BB47-4476-BC0D-01434215AE91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E051E-B81D-4D80-A264-B092BD2DC56D}" type="pres">
      <dgm:prSet presAssocID="{C635C2A0-5638-4231-A1E4-2DF0DEA69FAD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E04AE-7AFF-4C1D-9A36-B91E36DADCF5}" type="pres">
      <dgm:prSet presAssocID="{791CE8C8-AC83-4286-A898-97EE006183DC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1BD07-A353-4E97-8A7A-50D7DF9AB363}" type="pres">
      <dgm:prSet presAssocID="{3F7A4C6F-D23A-4E4A-A2D2-6B52C4F806F9}" presName="base" presStyleLbl="dkBgShp" presStyleIdx="1" presStyleCnt="2" custScaleY="139491"/>
      <dgm:spPr>
        <a:solidFill>
          <a:srgbClr val="00B0F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gm:spPr>
    </dgm:pt>
  </dgm:ptLst>
  <dgm:cxnLst>
    <dgm:cxn modelId="{4662007F-0941-4454-92AC-4771711D4885}" srcId="{3F7A4C6F-D23A-4E4A-A2D2-6B52C4F806F9}" destId="{C635C2A0-5638-4231-A1E4-2DF0DEA69FAD}" srcOrd="3" destOrd="0" parTransId="{1B78EBCA-9BAA-4B83-98D7-DE81D42ED980}" sibTransId="{2BE1650B-E486-449D-A42A-503FA11167CD}"/>
    <dgm:cxn modelId="{BF594396-8DB8-4CD7-BC51-EE9F6D0DC2C7}" type="presOf" srcId="{791CE8C8-AC83-4286-A898-97EE006183DC}" destId="{95CE04AE-7AFF-4C1D-9A36-B91E36DADCF5}" srcOrd="0" destOrd="0" presId="urn:microsoft.com/office/officeart/2005/8/layout/hList3"/>
    <dgm:cxn modelId="{9233EFA9-3D4D-40EF-88A9-B1C6DB2877E9}" srcId="{ED8B67CB-33BC-4DA8-B313-166EE97B79D6}" destId="{3F7A4C6F-D23A-4E4A-A2D2-6B52C4F806F9}" srcOrd="0" destOrd="0" parTransId="{24BB1A21-60F1-42FB-89E6-F4E7DC728BA8}" sibTransId="{2816811B-B5A5-45A5-BDEC-7A73676E1385}"/>
    <dgm:cxn modelId="{BEDBA5DE-6DA7-45A0-8838-0E4B4E70215F}" srcId="{3F7A4C6F-D23A-4E4A-A2D2-6B52C4F806F9}" destId="{366C1708-D993-4D0A-B3BC-1A8F40BC50D7}" srcOrd="1" destOrd="0" parTransId="{63822B1F-87EE-442C-8346-E6B37461A0A6}" sibTransId="{0220D18F-923E-4AC5-9A7A-6179BEB73A07}"/>
    <dgm:cxn modelId="{5DEEEBC7-5A96-4B14-A55D-708842F163A3}" srcId="{3F7A4C6F-D23A-4E4A-A2D2-6B52C4F806F9}" destId="{7389EDFC-575D-4DB7-8462-706196198517}" srcOrd="0" destOrd="0" parTransId="{8F80B50E-8B83-4160-AE30-642C026466AF}" sibTransId="{60D4D162-6F67-4725-B562-58481C4890C0}"/>
    <dgm:cxn modelId="{A6571F81-CB45-491F-80A5-1DC42821263D}" type="presOf" srcId="{7389EDFC-575D-4DB7-8462-706196198517}" destId="{D300E992-9107-46B5-8860-82E7C13F4672}" srcOrd="0" destOrd="0" presId="urn:microsoft.com/office/officeart/2005/8/layout/hList3"/>
    <dgm:cxn modelId="{4A6B30FC-71BE-4864-933E-888F2B503C9A}" srcId="{3F7A4C6F-D23A-4E4A-A2D2-6B52C4F806F9}" destId="{791CE8C8-AC83-4286-A898-97EE006183DC}" srcOrd="4" destOrd="0" parTransId="{276A1243-85E1-41CE-9332-529DDBDD6DA9}" sibTransId="{398C2091-1098-431F-8DC0-518BBC877466}"/>
    <dgm:cxn modelId="{4C07637E-A27D-4234-B793-7A2150F0DBC9}" type="presOf" srcId="{3F7A4C6F-D23A-4E4A-A2D2-6B52C4F806F9}" destId="{C947E7A4-46B5-4C8B-9B03-E72BE215F8AC}" srcOrd="0" destOrd="0" presId="urn:microsoft.com/office/officeart/2005/8/layout/hList3"/>
    <dgm:cxn modelId="{59DED9D4-E756-4747-8C15-04267E386E64}" type="presOf" srcId="{C635C2A0-5638-4231-A1E4-2DF0DEA69FAD}" destId="{30FE051E-B81D-4D80-A264-B092BD2DC56D}" srcOrd="0" destOrd="0" presId="urn:microsoft.com/office/officeart/2005/8/layout/hList3"/>
    <dgm:cxn modelId="{6FA5580F-D764-43B1-9685-0B90279782D8}" srcId="{3F7A4C6F-D23A-4E4A-A2D2-6B52C4F806F9}" destId="{A040B791-BB47-4476-BC0D-01434215AE91}" srcOrd="2" destOrd="0" parTransId="{27B9221D-B2FC-4927-8C98-CA41E752E359}" sibTransId="{D7653E2B-0FCB-4742-8E45-05A03EF592D1}"/>
    <dgm:cxn modelId="{63E51E3F-4989-435D-BBDD-C9350DAED152}" type="presOf" srcId="{366C1708-D993-4D0A-B3BC-1A8F40BC50D7}" destId="{D7FA818F-6254-4F87-B1D6-2BA38BC75663}" srcOrd="0" destOrd="0" presId="urn:microsoft.com/office/officeart/2005/8/layout/hList3"/>
    <dgm:cxn modelId="{2ADF621A-5BD7-4978-BC94-CC9AB66AFEEF}" type="presOf" srcId="{A040B791-BB47-4476-BC0D-01434215AE91}" destId="{5005ECA0-5AC5-4937-AE4E-B5F4B1EA606A}" srcOrd="0" destOrd="0" presId="urn:microsoft.com/office/officeart/2005/8/layout/hList3"/>
    <dgm:cxn modelId="{2159F1AE-22C4-4047-85D0-5777CA115F64}" type="presOf" srcId="{ED8B67CB-33BC-4DA8-B313-166EE97B79D6}" destId="{FAFBF93B-3005-4F61-A216-DD92B77D313A}" srcOrd="0" destOrd="0" presId="urn:microsoft.com/office/officeart/2005/8/layout/hList3"/>
    <dgm:cxn modelId="{BF9E2E9C-E086-4B76-A2EE-8D8AC5D11F76}" type="presParOf" srcId="{FAFBF93B-3005-4F61-A216-DD92B77D313A}" destId="{C947E7A4-46B5-4C8B-9B03-E72BE215F8AC}" srcOrd="0" destOrd="0" presId="urn:microsoft.com/office/officeart/2005/8/layout/hList3"/>
    <dgm:cxn modelId="{77BDEAF2-AFE7-4DD2-83FC-D1D2E8805600}" type="presParOf" srcId="{FAFBF93B-3005-4F61-A216-DD92B77D313A}" destId="{FF8C2C48-6C0F-4842-87C3-BC167D8CB9A1}" srcOrd="1" destOrd="0" presId="urn:microsoft.com/office/officeart/2005/8/layout/hList3"/>
    <dgm:cxn modelId="{14994BEA-0509-4465-9847-C403DD487CFF}" type="presParOf" srcId="{FF8C2C48-6C0F-4842-87C3-BC167D8CB9A1}" destId="{D300E992-9107-46B5-8860-82E7C13F4672}" srcOrd="0" destOrd="0" presId="urn:microsoft.com/office/officeart/2005/8/layout/hList3"/>
    <dgm:cxn modelId="{1043E8EE-8357-4B64-97D0-5D717A3AF200}" type="presParOf" srcId="{FF8C2C48-6C0F-4842-87C3-BC167D8CB9A1}" destId="{D7FA818F-6254-4F87-B1D6-2BA38BC75663}" srcOrd="1" destOrd="0" presId="urn:microsoft.com/office/officeart/2005/8/layout/hList3"/>
    <dgm:cxn modelId="{65EC0B9C-C012-4B6C-A23E-69CC870072CE}" type="presParOf" srcId="{FF8C2C48-6C0F-4842-87C3-BC167D8CB9A1}" destId="{5005ECA0-5AC5-4937-AE4E-B5F4B1EA606A}" srcOrd="2" destOrd="0" presId="urn:microsoft.com/office/officeart/2005/8/layout/hList3"/>
    <dgm:cxn modelId="{E8FC23DB-18CC-4E49-A1B0-7555DC485426}" type="presParOf" srcId="{FF8C2C48-6C0F-4842-87C3-BC167D8CB9A1}" destId="{30FE051E-B81D-4D80-A264-B092BD2DC56D}" srcOrd="3" destOrd="0" presId="urn:microsoft.com/office/officeart/2005/8/layout/hList3"/>
    <dgm:cxn modelId="{E7188348-A550-4F1A-A49A-973E2CB3FFC6}" type="presParOf" srcId="{FF8C2C48-6C0F-4842-87C3-BC167D8CB9A1}" destId="{95CE04AE-7AFF-4C1D-9A36-B91E36DADCF5}" srcOrd="4" destOrd="0" presId="urn:microsoft.com/office/officeart/2005/8/layout/hList3"/>
    <dgm:cxn modelId="{C961F14C-8C59-4AF9-BBBB-7111ACD87613}" type="presParOf" srcId="{FAFBF93B-3005-4F61-A216-DD92B77D313A}" destId="{94B1BD07-A353-4E97-8A7A-50D7DF9AB3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9650CD-B9EC-4835-887D-0864104FB2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045D7-E24E-4B51-BE96-10D5CEAC9B1F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 </a:t>
          </a:r>
        </a:p>
      </dgm:t>
    </dgm:pt>
    <dgm:pt modelId="{56763508-9600-4174-AE20-49AE5A60187F}" type="parTrans" cxnId="{FF7EBA80-8642-4E1E-9EBA-BB167E06D372}">
      <dgm:prSet/>
      <dgm:spPr/>
      <dgm:t>
        <a:bodyPr/>
        <a:lstStyle/>
        <a:p>
          <a:endParaRPr lang="ru-RU"/>
        </a:p>
      </dgm:t>
    </dgm:pt>
    <dgm:pt modelId="{C4278D4A-6D34-470E-A616-5FB1E25A5D3F}" type="sibTrans" cxnId="{FF7EBA80-8642-4E1E-9EBA-BB167E06D372}">
      <dgm:prSet/>
      <dgm:spPr/>
      <dgm:t>
        <a:bodyPr/>
        <a:lstStyle/>
        <a:p>
          <a:endParaRPr lang="ru-RU"/>
        </a:p>
      </dgm:t>
    </dgm:pt>
    <dgm:pt modelId="{7A6AB8F2-E037-499B-8F11-23999B012BA3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E78E6CD2-2BC2-414F-890E-983E5CFC977E}" type="parTrans" cxnId="{5BA3921A-DC83-442D-9FFA-67D0CDCF3872}">
      <dgm:prSet/>
      <dgm:spPr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E5BD59-4B97-4A70-ABD4-6C1159C3B4C2}" type="sibTrans" cxnId="{5BA3921A-DC83-442D-9FFA-67D0CDCF3872}">
      <dgm:prSet/>
      <dgm:spPr/>
      <dgm:t>
        <a:bodyPr/>
        <a:lstStyle/>
        <a:p>
          <a:endParaRPr lang="ru-RU"/>
        </a:p>
      </dgm:t>
    </dgm:pt>
    <dgm:pt modelId="{C4F4F193-7CCD-44D2-9393-D430976B4863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</a:t>
          </a:r>
        </a:p>
      </dgm:t>
    </dgm:pt>
    <dgm:pt modelId="{673BB588-C5C2-4398-87B3-7B550E27A1E6}" type="parTrans" cxnId="{EEC18FB9-C707-4066-BC9E-759AAFA0F58B}">
      <dgm:prSet/>
      <dgm:spPr/>
      <dgm:t>
        <a:bodyPr/>
        <a:lstStyle/>
        <a:p>
          <a:endParaRPr lang="ru-RU"/>
        </a:p>
      </dgm:t>
    </dgm:pt>
    <dgm:pt modelId="{A4B92412-4CD7-4264-B630-260509814B22}" type="sibTrans" cxnId="{EEC18FB9-C707-4066-BC9E-759AAFA0F58B}">
      <dgm:prSet/>
      <dgm:spPr/>
      <dgm:t>
        <a:bodyPr/>
        <a:lstStyle/>
        <a:p>
          <a:endParaRPr lang="ru-RU"/>
        </a:p>
      </dgm:t>
    </dgm:pt>
    <dgm:pt modelId="{13C99580-4F5C-440C-B345-3AF75FD35282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04E48CFF-03BA-4A38-84A2-D4678CE4C447}" type="parTrans" cxnId="{32294DA7-EC59-4456-B3F4-95BA9B6CEDA6}">
      <dgm:prSet/>
      <dgm:spPr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A9C17D-9865-486D-8A8B-FB2EFB6D7520}" type="sibTrans" cxnId="{32294DA7-EC59-4456-B3F4-95BA9B6CEDA6}">
      <dgm:prSet/>
      <dgm:spPr/>
      <dgm:t>
        <a:bodyPr/>
        <a:lstStyle/>
        <a:p>
          <a:endParaRPr lang="ru-RU"/>
        </a:p>
      </dgm:t>
    </dgm:pt>
    <dgm:pt modelId="{4AD0EE9E-D7C0-427F-8F17-D00E6ED9558B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DA278F11-364F-42EF-BB26-D48F73DF3A0A}" type="parTrans" cxnId="{21442CCB-86D5-4791-BFF2-FEE5EB3AB9E0}">
      <dgm:prSet/>
      <dgm:spPr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6898664-B32B-4406-B4AA-13AD607EB3A4}" type="sibTrans" cxnId="{21442CCB-86D5-4791-BFF2-FEE5EB3AB9E0}">
      <dgm:prSet/>
      <dgm:spPr/>
      <dgm:t>
        <a:bodyPr/>
        <a:lstStyle/>
        <a:p>
          <a:endParaRPr lang="ru-RU"/>
        </a:p>
      </dgm:t>
    </dgm:pt>
    <dgm:pt modelId="{EBDCB73B-6AFE-48BA-B09C-1F669F550BFC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88FA4573-99A0-4C0A-9965-AD255BC2CCCA}" type="parTrans" cxnId="{5FC1E8BB-751C-47FD-9474-90A179BF39A3}">
      <dgm:prSet/>
      <dgm:spPr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9E32AF7-C7A5-469D-A3BB-2630EDE829FC}" type="sibTrans" cxnId="{5FC1E8BB-751C-47FD-9474-90A179BF39A3}">
      <dgm:prSet/>
      <dgm:spPr/>
      <dgm:t>
        <a:bodyPr/>
        <a:lstStyle/>
        <a:p>
          <a:endParaRPr lang="ru-RU"/>
        </a:p>
      </dgm:t>
    </dgm:pt>
    <dgm:pt modelId="{A55230EB-A9C8-4C7F-8F1E-4277D69448C3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>
              <a:solidFill>
                <a:schemeClr val="bg1"/>
              </a:solidFill>
            </a:rPr>
            <a:t>индикатор</a:t>
          </a:r>
          <a:endParaRPr lang="ru-RU" b="1" dirty="0">
            <a:solidFill>
              <a:schemeClr val="bg1"/>
            </a:solidFill>
          </a:endParaRPr>
        </a:p>
      </dgm:t>
    </dgm:pt>
    <dgm:pt modelId="{90010D77-1240-4015-A698-44F7CB1A6566}" type="parTrans" cxnId="{4DCB5AEC-AFE4-4D25-B629-05B1C6E1ECC7}">
      <dgm:prSet/>
      <dgm:spPr>
        <a:ln>
          <a:solidFill>
            <a:schemeClr val="tx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91EE3EF-E014-4713-8DC4-CD195D07270B}" type="sibTrans" cxnId="{4DCB5AEC-AFE4-4D25-B629-05B1C6E1ECC7}">
      <dgm:prSet/>
      <dgm:spPr/>
      <dgm:t>
        <a:bodyPr/>
        <a:lstStyle/>
        <a:p>
          <a:endParaRPr lang="ru-RU"/>
        </a:p>
      </dgm:t>
    </dgm:pt>
    <dgm:pt modelId="{42135986-85BE-4468-B8F9-2B0DAED848C1}" type="pres">
      <dgm:prSet presAssocID="{F39650CD-B9EC-4835-887D-0864104FB2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D6CFB-75A7-495D-8927-089B34A21D45}" type="pres">
      <dgm:prSet presAssocID="{114045D7-E24E-4B51-BE96-10D5CEAC9B1F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F2F01FC-29E1-4956-B0F1-82D7BC5C24FD}" type="pres">
      <dgm:prSet presAssocID="{114045D7-E24E-4B51-BE96-10D5CEAC9B1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9E086-5BE0-4230-8496-916E0863A81B}" type="pres">
      <dgm:prSet presAssocID="{114045D7-E24E-4B51-BE96-10D5CEAC9B1F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F2A3AE3-61C3-48FE-A05F-207890C2DE08}" type="pres">
      <dgm:prSet presAssocID="{E78E6CD2-2BC2-414F-890E-983E5CFC977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49FB5A5-B830-4105-9013-2F9C89FFB654}" type="pres">
      <dgm:prSet presAssocID="{E78E6CD2-2BC2-414F-890E-983E5CFC977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F4D01E8-F0C7-4B8E-91FB-7B3DF6804CA0}" type="pres">
      <dgm:prSet presAssocID="{7A6AB8F2-E037-499B-8F11-23999B012BA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1652D0C-1899-4C5D-A167-9A95D3B7309C}" type="pres">
      <dgm:prSet presAssocID="{7A6AB8F2-E037-499B-8F11-23999B012BA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FA2D3-5C0D-4F3F-9A4D-A8026AF3B3E9}" type="pres">
      <dgm:prSet presAssocID="{7A6AB8F2-E037-499B-8F11-23999B012BA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2977EE5-CDC7-4F93-A9EE-6E7E7A70D8C6}" type="pres">
      <dgm:prSet presAssocID="{DA278F11-364F-42EF-BB26-D48F73DF3A0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22ED892-2303-49BD-A132-EDE9C2A1A119}" type="pres">
      <dgm:prSet presAssocID="{DA278F11-364F-42EF-BB26-D48F73DF3A0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D1237E4-C462-4CB6-A6BE-0B43FEB43D19}" type="pres">
      <dgm:prSet presAssocID="{4AD0EE9E-D7C0-427F-8F17-D00E6ED9558B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C3A368E-9737-4C7D-A91B-5E31E22FD9F8}" type="pres">
      <dgm:prSet presAssocID="{4AD0EE9E-D7C0-427F-8F17-D00E6ED9558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A4D1D-78A9-4A33-A413-2D1299B0023B}" type="pres">
      <dgm:prSet presAssocID="{4AD0EE9E-D7C0-427F-8F17-D00E6ED9558B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2C91185-A854-4116-B41C-7BFA10735ABC}" type="pres">
      <dgm:prSet presAssocID="{90010D77-1240-4015-A698-44F7CB1A656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A13E2F7-6A01-444A-8813-64A1215B64DD}" type="pres">
      <dgm:prSet presAssocID="{90010D77-1240-4015-A698-44F7CB1A656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55C970-9B46-4CD4-B958-C393490EB26E}" type="pres">
      <dgm:prSet presAssocID="{A55230EB-A9C8-4C7F-8F1E-4277D69448C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E2FF30A-C803-400D-8027-8F8678017655}" type="pres">
      <dgm:prSet presAssocID="{A55230EB-A9C8-4C7F-8F1E-4277D69448C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CBFE3-AE8F-482C-8D7A-7B47A5348ED0}" type="pres">
      <dgm:prSet presAssocID="{A55230EB-A9C8-4C7F-8F1E-4277D69448C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9993A67-9330-47A4-ABC7-7BE6475AFD84}" type="pres">
      <dgm:prSet presAssocID="{C4F4F193-7CCD-44D2-9393-D430976B4863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1D41C8-25E1-4C5F-BFD4-3C85FB1B0B7C}" type="pres">
      <dgm:prSet presAssocID="{C4F4F193-7CCD-44D2-9393-D430976B4863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6B18CA-A51E-47D3-BEC3-CA684B7AC814}" type="pres">
      <dgm:prSet presAssocID="{C4F4F193-7CCD-44D2-9393-D430976B4863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B01046-654D-4A34-AB48-5D2ECB1D9D09}" type="pres">
      <dgm:prSet presAssocID="{04E48CFF-03BA-4A38-84A2-D4678CE4C44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0D243E9-CF07-46B3-A888-6224881692F4}" type="pres">
      <dgm:prSet presAssocID="{04E48CFF-03BA-4A38-84A2-D4678CE4C44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F5B3A07-02D4-4858-9F53-6ED58326AD33}" type="pres">
      <dgm:prSet presAssocID="{13C99580-4F5C-440C-B345-3AF75FD35282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3D0B8D-EDBF-4D36-9A8D-4EB7A80FAAA4}" type="pres">
      <dgm:prSet presAssocID="{13C99580-4F5C-440C-B345-3AF75FD3528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F381C-4313-45CF-8967-0A58B7035E9C}" type="pres">
      <dgm:prSet presAssocID="{13C99580-4F5C-440C-B345-3AF75FD35282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8A1A359-E9FA-4FA1-AFAA-A2EB0535BF86}" type="pres">
      <dgm:prSet presAssocID="{88FA4573-99A0-4C0A-9965-AD255BC2CCC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AE0C3A2-6C66-435D-87EC-DF2E9247889F}" type="pres">
      <dgm:prSet presAssocID="{88FA4573-99A0-4C0A-9965-AD255BC2CCC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220DE57-1D59-4F56-88C3-5C1D69DD207A}" type="pres">
      <dgm:prSet presAssocID="{EBDCB73B-6AFE-48BA-B09C-1F669F550BFC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BD621B-00A9-4F10-B454-A24271C46B7C}" type="pres">
      <dgm:prSet presAssocID="{EBDCB73B-6AFE-48BA-B09C-1F669F550BF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40038-2181-44D0-9F00-D5E54336202F}" type="pres">
      <dgm:prSet presAssocID="{EBDCB73B-6AFE-48BA-B09C-1F669F550BFC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5BA3921A-DC83-442D-9FFA-67D0CDCF3872}" srcId="{114045D7-E24E-4B51-BE96-10D5CEAC9B1F}" destId="{7A6AB8F2-E037-499B-8F11-23999B012BA3}" srcOrd="0" destOrd="0" parTransId="{E78E6CD2-2BC2-414F-890E-983E5CFC977E}" sibTransId="{27E5BD59-4B97-4A70-ABD4-6C1159C3B4C2}"/>
    <dgm:cxn modelId="{19C0F126-C08B-4CE8-8E5F-616E8F5EB3E0}" type="presOf" srcId="{04E48CFF-03BA-4A38-84A2-D4678CE4C447}" destId="{C6B01046-654D-4A34-AB48-5D2ECB1D9D09}" srcOrd="0" destOrd="0" presId="urn:microsoft.com/office/officeart/2005/8/layout/hierarchy2"/>
    <dgm:cxn modelId="{3B183EE9-17A9-4880-BAC4-942B4A396DF8}" type="presOf" srcId="{E78E6CD2-2BC2-414F-890E-983E5CFC977E}" destId="{A49FB5A5-B830-4105-9013-2F9C89FFB654}" srcOrd="1" destOrd="0" presId="urn:microsoft.com/office/officeart/2005/8/layout/hierarchy2"/>
    <dgm:cxn modelId="{D8813504-EDB9-4B08-BFCF-2C75E2E2CD6F}" type="presOf" srcId="{E78E6CD2-2BC2-414F-890E-983E5CFC977E}" destId="{3F2A3AE3-61C3-48FE-A05F-207890C2DE08}" srcOrd="0" destOrd="0" presId="urn:microsoft.com/office/officeart/2005/8/layout/hierarchy2"/>
    <dgm:cxn modelId="{FF7EBA80-8642-4E1E-9EBA-BB167E06D372}" srcId="{F39650CD-B9EC-4835-887D-0864104FB20C}" destId="{114045D7-E24E-4B51-BE96-10D5CEAC9B1F}" srcOrd="0" destOrd="0" parTransId="{56763508-9600-4174-AE20-49AE5A60187F}" sibTransId="{C4278D4A-6D34-470E-A616-5FB1E25A5D3F}"/>
    <dgm:cxn modelId="{7B8BF7A8-0AD4-4D06-B163-257BB3A36D39}" type="presOf" srcId="{13C99580-4F5C-440C-B345-3AF75FD35282}" destId="{AF3D0B8D-EDBF-4D36-9A8D-4EB7A80FAAA4}" srcOrd="0" destOrd="0" presId="urn:microsoft.com/office/officeart/2005/8/layout/hierarchy2"/>
    <dgm:cxn modelId="{4DCB5AEC-AFE4-4D25-B629-05B1C6E1ECC7}" srcId="{114045D7-E24E-4B51-BE96-10D5CEAC9B1F}" destId="{A55230EB-A9C8-4C7F-8F1E-4277D69448C3}" srcOrd="2" destOrd="0" parTransId="{90010D77-1240-4015-A698-44F7CB1A6566}" sibTransId="{B91EE3EF-E014-4713-8DC4-CD195D07270B}"/>
    <dgm:cxn modelId="{21442CCB-86D5-4791-BFF2-FEE5EB3AB9E0}" srcId="{114045D7-E24E-4B51-BE96-10D5CEAC9B1F}" destId="{4AD0EE9E-D7C0-427F-8F17-D00E6ED9558B}" srcOrd="1" destOrd="0" parTransId="{DA278F11-364F-42EF-BB26-D48F73DF3A0A}" sibTransId="{86898664-B32B-4406-B4AA-13AD607EB3A4}"/>
    <dgm:cxn modelId="{6B5D4865-A9DE-4A63-A6BD-FBC7007CEC3D}" type="presOf" srcId="{A55230EB-A9C8-4C7F-8F1E-4277D69448C3}" destId="{BE2FF30A-C803-400D-8027-8F8678017655}" srcOrd="0" destOrd="0" presId="urn:microsoft.com/office/officeart/2005/8/layout/hierarchy2"/>
    <dgm:cxn modelId="{5BA137D0-61EC-42D7-AE23-46D9EBCF33F7}" type="presOf" srcId="{F39650CD-B9EC-4835-887D-0864104FB20C}" destId="{42135986-85BE-4468-B8F9-2B0DAED848C1}" srcOrd="0" destOrd="0" presId="urn:microsoft.com/office/officeart/2005/8/layout/hierarchy2"/>
    <dgm:cxn modelId="{52C81367-48D0-4C75-BD17-D7400B822885}" type="presOf" srcId="{88FA4573-99A0-4C0A-9965-AD255BC2CCCA}" destId="{6AE0C3A2-6C66-435D-87EC-DF2E9247889F}" srcOrd="1" destOrd="0" presId="urn:microsoft.com/office/officeart/2005/8/layout/hierarchy2"/>
    <dgm:cxn modelId="{A574A88E-015A-41D1-ADCF-AAD29C4E57C0}" type="presOf" srcId="{88FA4573-99A0-4C0A-9965-AD255BC2CCCA}" destId="{48A1A359-E9FA-4FA1-AFAA-A2EB0535BF86}" srcOrd="0" destOrd="0" presId="urn:microsoft.com/office/officeart/2005/8/layout/hierarchy2"/>
    <dgm:cxn modelId="{7A0081BD-DBB9-4E5C-B365-EA3B9F3220C0}" type="presOf" srcId="{DA278F11-364F-42EF-BB26-D48F73DF3A0A}" destId="{222ED892-2303-49BD-A132-EDE9C2A1A119}" srcOrd="1" destOrd="0" presId="urn:microsoft.com/office/officeart/2005/8/layout/hierarchy2"/>
    <dgm:cxn modelId="{29DD88A4-5170-4E0A-A1FC-6FF2260FD912}" type="presOf" srcId="{90010D77-1240-4015-A698-44F7CB1A6566}" destId="{FA13E2F7-6A01-444A-8813-64A1215B64DD}" srcOrd="1" destOrd="0" presId="urn:microsoft.com/office/officeart/2005/8/layout/hierarchy2"/>
    <dgm:cxn modelId="{CEF7DD8D-7149-482D-A56B-6FACD24AB854}" type="presOf" srcId="{DA278F11-364F-42EF-BB26-D48F73DF3A0A}" destId="{52977EE5-CDC7-4F93-A9EE-6E7E7A70D8C6}" srcOrd="0" destOrd="0" presId="urn:microsoft.com/office/officeart/2005/8/layout/hierarchy2"/>
    <dgm:cxn modelId="{32294DA7-EC59-4456-B3F4-95BA9B6CEDA6}" srcId="{C4F4F193-7CCD-44D2-9393-D430976B4863}" destId="{13C99580-4F5C-440C-B345-3AF75FD35282}" srcOrd="0" destOrd="0" parTransId="{04E48CFF-03BA-4A38-84A2-D4678CE4C447}" sibTransId="{C3A9C17D-9865-486D-8A8B-FB2EFB6D7520}"/>
    <dgm:cxn modelId="{D804B402-374D-475F-91F6-C24CA46B701A}" type="presOf" srcId="{C4F4F193-7CCD-44D2-9393-D430976B4863}" destId="{8E1D41C8-25E1-4C5F-BFD4-3C85FB1B0B7C}" srcOrd="0" destOrd="0" presId="urn:microsoft.com/office/officeart/2005/8/layout/hierarchy2"/>
    <dgm:cxn modelId="{F7328797-B2EE-4193-BD59-E6523DFF9E6A}" type="presOf" srcId="{EBDCB73B-6AFE-48BA-B09C-1F669F550BFC}" destId="{AFBD621B-00A9-4F10-B454-A24271C46B7C}" srcOrd="0" destOrd="0" presId="urn:microsoft.com/office/officeart/2005/8/layout/hierarchy2"/>
    <dgm:cxn modelId="{EEC18FB9-C707-4066-BC9E-759AAFA0F58B}" srcId="{F39650CD-B9EC-4835-887D-0864104FB20C}" destId="{C4F4F193-7CCD-44D2-9393-D430976B4863}" srcOrd="1" destOrd="0" parTransId="{673BB588-C5C2-4398-87B3-7B550E27A1E6}" sibTransId="{A4B92412-4CD7-4264-B630-260509814B22}"/>
    <dgm:cxn modelId="{5A1476D2-BA4F-49CB-B99D-F57EF713D98B}" type="presOf" srcId="{90010D77-1240-4015-A698-44F7CB1A6566}" destId="{22C91185-A854-4116-B41C-7BFA10735ABC}" srcOrd="0" destOrd="0" presId="urn:microsoft.com/office/officeart/2005/8/layout/hierarchy2"/>
    <dgm:cxn modelId="{DBABB1B1-36CD-4CF5-AAB4-7464318114A2}" type="presOf" srcId="{114045D7-E24E-4B51-BE96-10D5CEAC9B1F}" destId="{2F2F01FC-29E1-4956-B0F1-82D7BC5C24FD}" srcOrd="0" destOrd="0" presId="urn:microsoft.com/office/officeart/2005/8/layout/hierarchy2"/>
    <dgm:cxn modelId="{0FE7EF93-BA3F-4986-9B1A-1C712D2B35FE}" type="presOf" srcId="{7A6AB8F2-E037-499B-8F11-23999B012BA3}" destId="{31652D0C-1899-4C5D-A167-9A95D3B7309C}" srcOrd="0" destOrd="0" presId="urn:microsoft.com/office/officeart/2005/8/layout/hierarchy2"/>
    <dgm:cxn modelId="{68394225-F724-455D-967B-BBD698DA91A5}" type="presOf" srcId="{4AD0EE9E-D7C0-427F-8F17-D00E6ED9558B}" destId="{7C3A368E-9737-4C7D-A91B-5E31E22FD9F8}" srcOrd="0" destOrd="0" presId="urn:microsoft.com/office/officeart/2005/8/layout/hierarchy2"/>
    <dgm:cxn modelId="{1CB752BA-B679-49F7-8AA2-366993BF5090}" type="presOf" srcId="{04E48CFF-03BA-4A38-84A2-D4678CE4C447}" destId="{E0D243E9-CF07-46B3-A888-6224881692F4}" srcOrd="1" destOrd="0" presId="urn:microsoft.com/office/officeart/2005/8/layout/hierarchy2"/>
    <dgm:cxn modelId="{5FC1E8BB-751C-47FD-9474-90A179BF39A3}" srcId="{C4F4F193-7CCD-44D2-9393-D430976B4863}" destId="{EBDCB73B-6AFE-48BA-B09C-1F669F550BFC}" srcOrd="1" destOrd="0" parTransId="{88FA4573-99A0-4C0A-9965-AD255BC2CCCA}" sibTransId="{A9E32AF7-C7A5-469D-A3BB-2630EDE829FC}"/>
    <dgm:cxn modelId="{5E4F5EAC-E3A9-412E-9CED-3A62905822A9}" type="presParOf" srcId="{42135986-85BE-4468-B8F9-2B0DAED848C1}" destId="{E12D6CFB-75A7-495D-8927-089B34A21D45}" srcOrd="0" destOrd="0" presId="urn:microsoft.com/office/officeart/2005/8/layout/hierarchy2"/>
    <dgm:cxn modelId="{76F9D291-1E10-4E82-A418-B703BB388C1D}" type="presParOf" srcId="{E12D6CFB-75A7-495D-8927-089B34A21D45}" destId="{2F2F01FC-29E1-4956-B0F1-82D7BC5C24FD}" srcOrd="0" destOrd="0" presId="urn:microsoft.com/office/officeart/2005/8/layout/hierarchy2"/>
    <dgm:cxn modelId="{A64D8476-9CDB-48FB-9313-8D05432C9EB0}" type="presParOf" srcId="{E12D6CFB-75A7-495D-8927-089B34A21D45}" destId="{1C99E086-5BE0-4230-8496-916E0863A81B}" srcOrd="1" destOrd="0" presId="urn:microsoft.com/office/officeart/2005/8/layout/hierarchy2"/>
    <dgm:cxn modelId="{BEF12774-7003-4055-A0F1-4FF106283413}" type="presParOf" srcId="{1C99E086-5BE0-4230-8496-916E0863A81B}" destId="{3F2A3AE3-61C3-48FE-A05F-207890C2DE08}" srcOrd="0" destOrd="0" presId="urn:microsoft.com/office/officeart/2005/8/layout/hierarchy2"/>
    <dgm:cxn modelId="{EFC554AF-6138-4329-B61B-0C8481A78805}" type="presParOf" srcId="{3F2A3AE3-61C3-48FE-A05F-207890C2DE08}" destId="{A49FB5A5-B830-4105-9013-2F9C89FFB654}" srcOrd="0" destOrd="0" presId="urn:microsoft.com/office/officeart/2005/8/layout/hierarchy2"/>
    <dgm:cxn modelId="{81CF5E33-CF2B-4C4F-AB02-B036AA53726C}" type="presParOf" srcId="{1C99E086-5BE0-4230-8496-916E0863A81B}" destId="{7F4D01E8-F0C7-4B8E-91FB-7B3DF6804CA0}" srcOrd="1" destOrd="0" presId="urn:microsoft.com/office/officeart/2005/8/layout/hierarchy2"/>
    <dgm:cxn modelId="{CFBCDEB8-3E2D-4845-9273-C1BB0A60E486}" type="presParOf" srcId="{7F4D01E8-F0C7-4B8E-91FB-7B3DF6804CA0}" destId="{31652D0C-1899-4C5D-A167-9A95D3B7309C}" srcOrd="0" destOrd="0" presId="urn:microsoft.com/office/officeart/2005/8/layout/hierarchy2"/>
    <dgm:cxn modelId="{E54546FC-5DE1-4436-8CA6-0F550906BBE5}" type="presParOf" srcId="{7F4D01E8-F0C7-4B8E-91FB-7B3DF6804CA0}" destId="{79EFA2D3-5C0D-4F3F-9A4D-A8026AF3B3E9}" srcOrd="1" destOrd="0" presId="urn:microsoft.com/office/officeart/2005/8/layout/hierarchy2"/>
    <dgm:cxn modelId="{AD088518-F036-4D45-A1B5-84E6E3D2F346}" type="presParOf" srcId="{1C99E086-5BE0-4230-8496-916E0863A81B}" destId="{52977EE5-CDC7-4F93-A9EE-6E7E7A70D8C6}" srcOrd="2" destOrd="0" presId="urn:microsoft.com/office/officeart/2005/8/layout/hierarchy2"/>
    <dgm:cxn modelId="{6E875A4C-8DA8-4C06-96CE-A7949FD0C4AE}" type="presParOf" srcId="{52977EE5-CDC7-4F93-A9EE-6E7E7A70D8C6}" destId="{222ED892-2303-49BD-A132-EDE9C2A1A119}" srcOrd="0" destOrd="0" presId="urn:microsoft.com/office/officeart/2005/8/layout/hierarchy2"/>
    <dgm:cxn modelId="{A8D51959-D504-4FBC-938C-B8CBE73CBA19}" type="presParOf" srcId="{1C99E086-5BE0-4230-8496-916E0863A81B}" destId="{DD1237E4-C462-4CB6-A6BE-0B43FEB43D19}" srcOrd="3" destOrd="0" presId="urn:microsoft.com/office/officeart/2005/8/layout/hierarchy2"/>
    <dgm:cxn modelId="{CB661EE6-2F3B-42B3-885C-09D4C0EA1556}" type="presParOf" srcId="{DD1237E4-C462-4CB6-A6BE-0B43FEB43D19}" destId="{7C3A368E-9737-4C7D-A91B-5E31E22FD9F8}" srcOrd="0" destOrd="0" presId="urn:microsoft.com/office/officeart/2005/8/layout/hierarchy2"/>
    <dgm:cxn modelId="{6E06B5F4-F63E-4435-835F-13A329CFDA4B}" type="presParOf" srcId="{DD1237E4-C462-4CB6-A6BE-0B43FEB43D19}" destId="{D8BA4D1D-78A9-4A33-A413-2D1299B0023B}" srcOrd="1" destOrd="0" presId="urn:microsoft.com/office/officeart/2005/8/layout/hierarchy2"/>
    <dgm:cxn modelId="{B336C31F-DA90-43A1-8C93-CAB3A9DD1E75}" type="presParOf" srcId="{1C99E086-5BE0-4230-8496-916E0863A81B}" destId="{22C91185-A854-4116-B41C-7BFA10735ABC}" srcOrd="4" destOrd="0" presId="urn:microsoft.com/office/officeart/2005/8/layout/hierarchy2"/>
    <dgm:cxn modelId="{57B1631B-7B3E-42B4-A7CF-272AD89AE5C2}" type="presParOf" srcId="{22C91185-A854-4116-B41C-7BFA10735ABC}" destId="{FA13E2F7-6A01-444A-8813-64A1215B64DD}" srcOrd="0" destOrd="0" presId="urn:microsoft.com/office/officeart/2005/8/layout/hierarchy2"/>
    <dgm:cxn modelId="{02EA6E52-7AC3-42CB-960B-9F16B9D0D2DC}" type="presParOf" srcId="{1C99E086-5BE0-4230-8496-916E0863A81B}" destId="{CD55C970-9B46-4CD4-B958-C393490EB26E}" srcOrd="5" destOrd="0" presId="urn:microsoft.com/office/officeart/2005/8/layout/hierarchy2"/>
    <dgm:cxn modelId="{C56A221D-75BC-4238-BB43-D9B89895C383}" type="presParOf" srcId="{CD55C970-9B46-4CD4-B958-C393490EB26E}" destId="{BE2FF30A-C803-400D-8027-8F8678017655}" srcOrd="0" destOrd="0" presId="urn:microsoft.com/office/officeart/2005/8/layout/hierarchy2"/>
    <dgm:cxn modelId="{9AC59194-FA12-40C6-8FD0-2E30EF5D1ECF}" type="presParOf" srcId="{CD55C970-9B46-4CD4-B958-C393490EB26E}" destId="{968CBFE3-AE8F-482C-8D7A-7B47A5348ED0}" srcOrd="1" destOrd="0" presId="urn:microsoft.com/office/officeart/2005/8/layout/hierarchy2"/>
    <dgm:cxn modelId="{A7946E58-0B61-4131-82BF-3A6843D4A9D3}" type="presParOf" srcId="{42135986-85BE-4468-B8F9-2B0DAED848C1}" destId="{79993A67-9330-47A4-ABC7-7BE6475AFD84}" srcOrd="1" destOrd="0" presId="urn:microsoft.com/office/officeart/2005/8/layout/hierarchy2"/>
    <dgm:cxn modelId="{344FCE07-83D8-46FF-80FB-FCEC4CC4BFD2}" type="presParOf" srcId="{79993A67-9330-47A4-ABC7-7BE6475AFD84}" destId="{8E1D41C8-25E1-4C5F-BFD4-3C85FB1B0B7C}" srcOrd="0" destOrd="0" presId="urn:microsoft.com/office/officeart/2005/8/layout/hierarchy2"/>
    <dgm:cxn modelId="{79332CAD-9E52-4F45-95A2-FDEAE7312663}" type="presParOf" srcId="{79993A67-9330-47A4-ABC7-7BE6475AFD84}" destId="{B36B18CA-A51E-47D3-BEC3-CA684B7AC814}" srcOrd="1" destOrd="0" presId="urn:microsoft.com/office/officeart/2005/8/layout/hierarchy2"/>
    <dgm:cxn modelId="{25027494-6588-4D73-AF60-07ED03CA1F3F}" type="presParOf" srcId="{B36B18CA-A51E-47D3-BEC3-CA684B7AC814}" destId="{C6B01046-654D-4A34-AB48-5D2ECB1D9D09}" srcOrd="0" destOrd="0" presId="urn:microsoft.com/office/officeart/2005/8/layout/hierarchy2"/>
    <dgm:cxn modelId="{E1FD32BC-0AFC-4C99-AB6E-D549F697C501}" type="presParOf" srcId="{C6B01046-654D-4A34-AB48-5D2ECB1D9D09}" destId="{E0D243E9-CF07-46B3-A888-6224881692F4}" srcOrd="0" destOrd="0" presId="urn:microsoft.com/office/officeart/2005/8/layout/hierarchy2"/>
    <dgm:cxn modelId="{2E4CF546-876C-4C29-9380-8702294DDB6A}" type="presParOf" srcId="{B36B18CA-A51E-47D3-BEC3-CA684B7AC814}" destId="{6F5B3A07-02D4-4858-9F53-6ED58326AD33}" srcOrd="1" destOrd="0" presId="urn:microsoft.com/office/officeart/2005/8/layout/hierarchy2"/>
    <dgm:cxn modelId="{9881A168-A717-4333-97E7-E7BD7AEE8D91}" type="presParOf" srcId="{6F5B3A07-02D4-4858-9F53-6ED58326AD33}" destId="{AF3D0B8D-EDBF-4D36-9A8D-4EB7A80FAAA4}" srcOrd="0" destOrd="0" presId="urn:microsoft.com/office/officeart/2005/8/layout/hierarchy2"/>
    <dgm:cxn modelId="{E4065D27-CF58-4C98-8030-D57754E8D42C}" type="presParOf" srcId="{6F5B3A07-02D4-4858-9F53-6ED58326AD33}" destId="{E35F381C-4313-45CF-8967-0A58B7035E9C}" srcOrd="1" destOrd="0" presId="urn:microsoft.com/office/officeart/2005/8/layout/hierarchy2"/>
    <dgm:cxn modelId="{6A38CD09-E94C-44F8-818A-AD508AF5AF74}" type="presParOf" srcId="{B36B18CA-A51E-47D3-BEC3-CA684B7AC814}" destId="{48A1A359-E9FA-4FA1-AFAA-A2EB0535BF86}" srcOrd="2" destOrd="0" presId="urn:microsoft.com/office/officeart/2005/8/layout/hierarchy2"/>
    <dgm:cxn modelId="{3F2187B3-B5AF-4BB0-A997-0BA4ED40C754}" type="presParOf" srcId="{48A1A359-E9FA-4FA1-AFAA-A2EB0535BF86}" destId="{6AE0C3A2-6C66-435D-87EC-DF2E9247889F}" srcOrd="0" destOrd="0" presId="urn:microsoft.com/office/officeart/2005/8/layout/hierarchy2"/>
    <dgm:cxn modelId="{72AA7E06-39B6-4EDD-9AAD-122A5851222F}" type="presParOf" srcId="{B36B18CA-A51E-47D3-BEC3-CA684B7AC814}" destId="{5220DE57-1D59-4F56-88C3-5C1D69DD207A}" srcOrd="3" destOrd="0" presId="urn:microsoft.com/office/officeart/2005/8/layout/hierarchy2"/>
    <dgm:cxn modelId="{D1AA9DA2-7229-4E5F-9F0F-9D78318911BD}" type="presParOf" srcId="{5220DE57-1D59-4F56-88C3-5C1D69DD207A}" destId="{AFBD621B-00A9-4F10-B454-A24271C46B7C}" srcOrd="0" destOrd="0" presId="urn:microsoft.com/office/officeart/2005/8/layout/hierarchy2"/>
    <dgm:cxn modelId="{DAAE3EF6-3A8D-423D-9BEF-6C8E0A690815}" type="presParOf" srcId="{5220DE57-1D59-4F56-88C3-5C1D69DD207A}" destId="{E7D40038-2181-44D0-9F00-D5E54336202F}" srcOrd="1" destOrd="0" presId="urn:microsoft.com/office/officeart/2005/8/layout/hierarchy2"/>
  </dgm:cxnLst>
  <dgm:bg/>
  <dgm:whole>
    <a:ln>
      <a:solidFill>
        <a:schemeClr val="tx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9650CD-B9EC-4835-887D-0864104FB2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045D7-E24E-4B51-BE96-10D5CEAC9B1F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 </a:t>
          </a:r>
        </a:p>
      </dgm:t>
    </dgm:pt>
    <dgm:pt modelId="{56763508-9600-4174-AE20-49AE5A60187F}" type="parTrans" cxnId="{FF7EBA80-8642-4E1E-9EBA-BB167E06D372}">
      <dgm:prSet/>
      <dgm:spPr/>
      <dgm:t>
        <a:bodyPr/>
        <a:lstStyle/>
        <a:p>
          <a:endParaRPr lang="ru-RU"/>
        </a:p>
      </dgm:t>
    </dgm:pt>
    <dgm:pt modelId="{C4278D4A-6D34-470E-A616-5FB1E25A5D3F}" type="sibTrans" cxnId="{FF7EBA80-8642-4E1E-9EBA-BB167E06D372}">
      <dgm:prSet/>
      <dgm:spPr/>
      <dgm:t>
        <a:bodyPr/>
        <a:lstStyle/>
        <a:p>
          <a:endParaRPr lang="ru-RU"/>
        </a:p>
      </dgm:t>
    </dgm:pt>
    <dgm:pt modelId="{7A6AB8F2-E037-499B-8F11-23999B012BA3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E78E6CD2-2BC2-414F-890E-983E5CFC977E}" type="parTrans" cxnId="{5BA3921A-DC83-442D-9FFA-67D0CDCF3872}">
      <dgm:prSet/>
      <dgm:spPr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E5BD59-4B97-4A70-ABD4-6C1159C3B4C2}" type="sibTrans" cxnId="{5BA3921A-DC83-442D-9FFA-67D0CDCF3872}">
      <dgm:prSet/>
      <dgm:spPr/>
      <dgm:t>
        <a:bodyPr/>
        <a:lstStyle/>
        <a:p>
          <a:endParaRPr lang="ru-RU"/>
        </a:p>
      </dgm:t>
    </dgm:pt>
    <dgm:pt modelId="{C4F4F193-7CCD-44D2-9393-D430976B4863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</a:t>
          </a:r>
        </a:p>
      </dgm:t>
    </dgm:pt>
    <dgm:pt modelId="{673BB588-C5C2-4398-87B3-7B550E27A1E6}" type="parTrans" cxnId="{EEC18FB9-C707-4066-BC9E-759AAFA0F58B}">
      <dgm:prSet/>
      <dgm:spPr/>
      <dgm:t>
        <a:bodyPr/>
        <a:lstStyle/>
        <a:p>
          <a:endParaRPr lang="ru-RU"/>
        </a:p>
      </dgm:t>
    </dgm:pt>
    <dgm:pt modelId="{A4B92412-4CD7-4264-B630-260509814B22}" type="sibTrans" cxnId="{EEC18FB9-C707-4066-BC9E-759AAFA0F58B}">
      <dgm:prSet/>
      <dgm:spPr/>
      <dgm:t>
        <a:bodyPr/>
        <a:lstStyle/>
        <a:p>
          <a:endParaRPr lang="ru-RU"/>
        </a:p>
      </dgm:t>
    </dgm:pt>
    <dgm:pt modelId="{13C99580-4F5C-440C-B345-3AF75FD35282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04E48CFF-03BA-4A38-84A2-D4678CE4C447}" type="parTrans" cxnId="{32294DA7-EC59-4456-B3F4-95BA9B6CEDA6}">
      <dgm:prSet/>
      <dgm:spPr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A9C17D-9865-486D-8A8B-FB2EFB6D7520}" type="sibTrans" cxnId="{32294DA7-EC59-4456-B3F4-95BA9B6CEDA6}">
      <dgm:prSet/>
      <dgm:spPr/>
      <dgm:t>
        <a:bodyPr/>
        <a:lstStyle/>
        <a:p>
          <a:endParaRPr lang="ru-RU"/>
        </a:p>
      </dgm:t>
    </dgm:pt>
    <dgm:pt modelId="{4AD0EE9E-D7C0-427F-8F17-D00E6ED9558B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DA278F11-364F-42EF-BB26-D48F73DF3A0A}" type="parTrans" cxnId="{21442CCB-86D5-4791-BFF2-FEE5EB3AB9E0}">
      <dgm:prSet/>
      <dgm:spPr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6898664-B32B-4406-B4AA-13AD607EB3A4}" type="sibTrans" cxnId="{21442CCB-86D5-4791-BFF2-FEE5EB3AB9E0}">
      <dgm:prSet/>
      <dgm:spPr/>
      <dgm:t>
        <a:bodyPr/>
        <a:lstStyle/>
        <a:p>
          <a:endParaRPr lang="ru-RU"/>
        </a:p>
      </dgm:t>
    </dgm:pt>
    <dgm:pt modelId="{EBDCB73B-6AFE-48BA-B09C-1F669F550BFC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88FA4573-99A0-4C0A-9965-AD255BC2CCCA}" type="parTrans" cxnId="{5FC1E8BB-751C-47FD-9474-90A179BF39A3}">
      <dgm:prSet/>
      <dgm:spPr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9E32AF7-C7A5-469D-A3BB-2630EDE829FC}" type="sibTrans" cxnId="{5FC1E8BB-751C-47FD-9474-90A179BF39A3}">
      <dgm:prSet/>
      <dgm:spPr/>
      <dgm:t>
        <a:bodyPr/>
        <a:lstStyle/>
        <a:p>
          <a:endParaRPr lang="ru-RU"/>
        </a:p>
      </dgm:t>
    </dgm:pt>
    <dgm:pt modelId="{A55230EB-A9C8-4C7F-8F1E-4277D69448C3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>
              <a:solidFill>
                <a:schemeClr val="bg1"/>
              </a:solidFill>
            </a:rPr>
            <a:t>индикатор</a:t>
          </a:r>
          <a:endParaRPr lang="ru-RU" b="1" dirty="0">
            <a:solidFill>
              <a:schemeClr val="bg1"/>
            </a:solidFill>
          </a:endParaRPr>
        </a:p>
      </dgm:t>
    </dgm:pt>
    <dgm:pt modelId="{90010D77-1240-4015-A698-44F7CB1A6566}" type="parTrans" cxnId="{4DCB5AEC-AFE4-4D25-B629-05B1C6E1ECC7}">
      <dgm:prSet/>
      <dgm:spPr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91EE3EF-E014-4713-8DC4-CD195D07270B}" type="sibTrans" cxnId="{4DCB5AEC-AFE4-4D25-B629-05B1C6E1ECC7}">
      <dgm:prSet/>
      <dgm:spPr/>
      <dgm:t>
        <a:bodyPr/>
        <a:lstStyle/>
        <a:p>
          <a:endParaRPr lang="ru-RU"/>
        </a:p>
      </dgm:t>
    </dgm:pt>
    <dgm:pt modelId="{42135986-85BE-4468-B8F9-2B0DAED848C1}" type="pres">
      <dgm:prSet presAssocID="{F39650CD-B9EC-4835-887D-0864104FB2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D6CFB-75A7-495D-8927-089B34A21D45}" type="pres">
      <dgm:prSet presAssocID="{114045D7-E24E-4B51-BE96-10D5CEAC9B1F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F2F01FC-29E1-4956-B0F1-82D7BC5C24FD}" type="pres">
      <dgm:prSet presAssocID="{114045D7-E24E-4B51-BE96-10D5CEAC9B1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9E086-5BE0-4230-8496-916E0863A81B}" type="pres">
      <dgm:prSet presAssocID="{114045D7-E24E-4B51-BE96-10D5CEAC9B1F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F2A3AE3-61C3-48FE-A05F-207890C2DE08}" type="pres">
      <dgm:prSet presAssocID="{E78E6CD2-2BC2-414F-890E-983E5CFC977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49FB5A5-B830-4105-9013-2F9C89FFB654}" type="pres">
      <dgm:prSet presAssocID="{E78E6CD2-2BC2-414F-890E-983E5CFC977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F4D01E8-F0C7-4B8E-91FB-7B3DF6804CA0}" type="pres">
      <dgm:prSet presAssocID="{7A6AB8F2-E037-499B-8F11-23999B012BA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1652D0C-1899-4C5D-A167-9A95D3B7309C}" type="pres">
      <dgm:prSet presAssocID="{7A6AB8F2-E037-499B-8F11-23999B012BA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FA2D3-5C0D-4F3F-9A4D-A8026AF3B3E9}" type="pres">
      <dgm:prSet presAssocID="{7A6AB8F2-E037-499B-8F11-23999B012BA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2977EE5-CDC7-4F93-A9EE-6E7E7A70D8C6}" type="pres">
      <dgm:prSet presAssocID="{DA278F11-364F-42EF-BB26-D48F73DF3A0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22ED892-2303-49BD-A132-EDE9C2A1A119}" type="pres">
      <dgm:prSet presAssocID="{DA278F11-364F-42EF-BB26-D48F73DF3A0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D1237E4-C462-4CB6-A6BE-0B43FEB43D19}" type="pres">
      <dgm:prSet presAssocID="{4AD0EE9E-D7C0-427F-8F17-D00E6ED9558B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C3A368E-9737-4C7D-A91B-5E31E22FD9F8}" type="pres">
      <dgm:prSet presAssocID="{4AD0EE9E-D7C0-427F-8F17-D00E6ED9558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A4D1D-78A9-4A33-A413-2D1299B0023B}" type="pres">
      <dgm:prSet presAssocID="{4AD0EE9E-D7C0-427F-8F17-D00E6ED9558B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2C91185-A854-4116-B41C-7BFA10735ABC}" type="pres">
      <dgm:prSet presAssocID="{90010D77-1240-4015-A698-44F7CB1A656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A13E2F7-6A01-444A-8813-64A1215B64DD}" type="pres">
      <dgm:prSet presAssocID="{90010D77-1240-4015-A698-44F7CB1A656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55C970-9B46-4CD4-B958-C393490EB26E}" type="pres">
      <dgm:prSet presAssocID="{A55230EB-A9C8-4C7F-8F1E-4277D69448C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E2FF30A-C803-400D-8027-8F8678017655}" type="pres">
      <dgm:prSet presAssocID="{A55230EB-A9C8-4C7F-8F1E-4277D69448C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CBFE3-AE8F-482C-8D7A-7B47A5348ED0}" type="pres">
      <dgm:prSet presAssocID="{A55230EB-A9C8-4C7F-8F1E-4277D69448C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9993A67-9330-47A4-ABC7-7BE6475AFD84}" type="pres">
      <dgm:prSet presAssocID="{C4F4F193-7CCD-44D2-9393-D430976B4863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1D41C8-25E1-4C5F-BFD4-3C85FB1B0B7C}" type="pres">
      <dgm:prSet presAssocID="{C4F4F193-7CCD-44D2-9393-D430976B4863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6B18CA-A51E-47D3-BEC3-CA684B7AC814}" type="pres">
      <dgm:prSet presAssocID="{C4F4F193-7CCD-44D2-9393-D430976B4863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B01046-654D-4A34-AB48-5D2ECB1D9D09}" type="pres">
      <dgm:prSet presAssocID="{04E48CFF-03BA-4A38-84A2-D4678CE4C44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0D243E9-CF07-46B3-A888-6224881692F4}" type="pres">
      <dgm:prSet presAssocID="{04E48CFF-03BA-4A38-84A2-D4678CE4C44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F5B3A07-02D4-4858-9F53-6ED58326AD33}" type="pres">
      <dgm:prSet presAssocID="{13C99580-4F5C-440C-B345-3AF75FD35282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3D0B8D-EDBF-4D36-9A8D-4EB7A80FAAA4}" type="pres">
      <dgm:prSet presAssocID="{13C99580-4F5C-440C-B345-3AF75FD3528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F381C-4313-45CF-8967-0A58B7035E9C}" type="pres">
      <dgm:prSet presAssocID="{13C99580-4F5C-440C-B345-3AF75FD35282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8A1A359-E9FA-4FA1-AFAA-A2EB0535BF86}" type="pres">
      <dgm:prSet presAssocID="{88FA4573-99A0-4C0A-9965-AD255BC2CCC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AE0C3A2-6C66-435D-87EC-DF2E9247889F}" type="pres">
      <dgm:prSet presAssocID="{88FA4573-99A0-4C0A-9965-AD255BC2CCC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220DE57-1D59-4F56-88C3-5C1D69DD207A}" type="pres">
      <dgm:prSet presAssocID="{EBDCB73B-6AFE-48BA-B09C-1F669F550BFC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BD621B-00A9-4F10-B454-A24271C46B7C}" type="pres">
      <dgm:prSet presAssocID="{EBDCB73B-6AFE-48BA-B09C-1F669F550BF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40038-2181-44D0-9F00-D5E54336202F}" type="pres">
      <dgm:prSet presAssocID="{EBDCB73B-6AFE-48BA-B09C-1F669F550BFC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5BA3921A-DC83-442D-9FFA-67D0CDCF3872}" srcId="{114045D7-E24E-4B51-BE96-10D5CEAC9B1F}" destId="{7A6AB8F2-E037-499B-8F11-23999B012BA3}" srcOrd="0" destOrd="0" parTransId="{E78E6CD2-2BC2-414F-890E-983E5CFC977E}" sibTransId="{27E5BD59-4B97-4A70-ABD4-6C1159C3B4C2}"/>
    <dgm:cxn modelId="{19C0F126-C08B-4CE8-8E5F-616E8F5EB3E0}" type="presOf" srcId="{04E48CFF-03BA-4A38-84A2-D4678CE4C447}" destId="{C6B01046-654D-4A34-AB48-5D2ECB1D9D09}" srcOrd="0" destOrd="0" presId="urn:microsoft.com/office/officeart/2005/8/layout/hierarchy2"/>
    <dgm:cxn modelId="{3B183EE9-17A9-4880-BAC4-942B4A396DF8}" type="presOf" srcId="{E78E6CD2-2BC2-414F-890E-983E5CFC977E}" destId="{A49FB5A5-B830-4105-9013-2F9C89FFB654}" srcOrd="1" destOrd="0" presId="urn:microsoft.com/office/officeart/2005/8/layout/hierarchy2"/>
    <dgm:cxn modelId="{D8813504-EDB9-4B08-BFCF-2C75E2E2CD6F}" type="presOf" srcId="{E78E6CD2-2BC2-414F-890E-983E5CFC977E}" destId="{3F2A3AE3-61C3-48FE-A05F-207890C2DE08}" srcOrd="0" destOrd="0" presId="urn:microsoft.com/office/officeart/2005/8/layout/hierarchy2"/>
    <dgm:cxn modelId="{FF7EBA80-8642-4E1E-9EBA-BB167E06D372}" srcId="{F39650CD-B9EC-4835-887D-0864104FB20C}" destId="{114045D7-E24E-4B51-BE96-10D5CEAC9B1F}" srcOrd="0" destOrd="0" parTransId="{56763508-9600-4174-AE20-49AE5A60187F}" sibTransId="{C4278D4A-6D34-470E-A616-5FB1E25A5D3F}"/>
    <dgm:cxn modelId="{7B8BF7A8-0AD4-4D06-B163-257BB3A36D39}" type="presOf" srcId="{13C99580-4F5C-440C-B345-3AF75FD35282}" destId="{AF3D0B8D-EDBF-4D36-9A8D-4EB7A80FAAA4}" srcOrd="0" destOrd="0" presId="urn:microsoft.com/office/officeart/2005/8/layout/hierarchy2"/>
    <dgm:cxn modelId="{4DCB5AEC-AFE4-4D25-B629-05B1C6E1ECC7}" srcId="{114045D7-E24E-4B51-BE96-10D5CEAC9B1F}" destId="{A55230EB-A9C8-4C7F-8F1E-4277D69448C3}" srcOrd="2" destOrd="0" parTransId="{90010D77-1240-4015-A698-44F7CB1A6566}" sibTransId="{B91EE3EF-E014-4713-8DC4-CD195D07270B}"/>
    <dgm:cxn modelId="{21442CCB-86D5-4791-BFF2-FEE5EB3AB9E0}" srcId="{114045D7-E24E-4B51-BE96-10D5CEAC9B1F}" destId="{4AD0EE9E-D7C0-427F-8F17-D00E6ED9558B}" srcOrd="1" destOrd="0" parTransId="{DA278F11-364F-42EF-BB26-D48F73DF3A0A}" sibTransId="{86898664-B32B-4406-B4AA-13AD607EB3A4}"/>
    <dgm:cxn modelId="{6B5D4865-A9DE-4A63-A6BD-FBC7007CEC3D}" type="presOf" srcId="{A55230EB-A9C8-4C7F-8F1E-4277D69448C3}" destId="{BE2FF30A-C803-400D-8027-8F8678017655}" srcOrd="0" destOrd="0" presId="urn:microsoft.com/office/officeart/2005/8/layout/hierarchy2"/>
    <dgm:cxn modelId="{5BA137D0-61EC-42D7-AE23-46D9EBCF33F7}" type="presOf" srcId="{F39650CD-B9EC-4835-887D-0864104FB20C}" destId="{42135986-85BE-4468-B8F9-2B0DAED848C1}" srcOrd="0" destOrd="0" presId="urn:microsoft.com/office/officeart/2005/8/layout/hierarchy2"/>
    <dgm:cxn modelId="{52C81367-48D0-4C75-BD17-D7400B822885}" type="presOf" srcId="{88FA4573-99A0-4C0A-9965-AD255BC2CCCA}" destId="{6AE0C3A2-6C66-435D-87EC-DF2E9247889F}" srcOrd="1" destOrd="0" presId="urn:microsoft.com/office/officeart/2005/8/layout/hierarchy2"/>
    <dgm:cxn modelId="{A574A88E-015A-41D1-ADCF-AAD29C4E57C0}" type="presOf" srcId="{88FA4573-99A0-4C0A-9965-AD255BC2CCCA}" destId="{48A1A359-E9FA-4FA1-AFAA-A2EB0535BF86}" srcOrd="0" destOrd="0" presId="urn:microsoft.com/office/officeart/2005/8/layout/hierarchy2"/>
    <dgm:cxn modelId="{7A0081BD-DBB9-4E5C-B365-EA3B9F3220C0}" type="presOf" srcId="{DA278F11-364F-42EF-BB26-D48F73DF3A0A}" destId="{222ED892-2303-49BD-A132-EDE9C2A1A119}" srcOrd="1" destOrd="0" presId="urn:microsoft.com/office/officeart/2005/8/layout/hierarchy2"/>
    <dgm:cxn modelId="{29DD88A4-5170-4E0A-A1FC-6FF2260FD912}" type="presOf" srcId="{90010D77-1240-4015-A698-44F7CB1A6566}" destId="{FA13E2F7-6A01-444A-8813-64A1215B64DD}" srcOrd="1" destOrd="0" presId="urn:microsoft.com/office/officeart/2005/8/layout/hierarchy2"/>
    <dgm:cxn modelId="{CEF7DD8D-7149-482D-A56B-6FACD24AB854}" type="presOf" srcId="{DA278F11-364F-42EF-BB26-D48F73DF3A0A}" destId="{52977EE5-CDC7-4F93-A9EE-6E7E7A70D8C6}" srcOrd="0" destOrd="0" presId="urn:microsoft.com/office/officeart/2005/8/layout/hierarchy2"/>
    <dgm:cxn modelId="{32294DA7-EC59-4456-B3F4-95BA9B6CEDA6}" srcId="{C4F4F193-7CCD-44D2-9393-D430976B4863}" destId="{13C99580-4F5C-440C-B345-3AF75FD35282}" srcOrd="0" destOrd="0" parTransId="{04E48CFF-03BA-4A38-84A2-D4678CE4C447}" sibTransId="{C3A9C17D-9865-486D-8A8B-FB2EFB6D7520}"/>
    <dgm:cxn modelId="{D804B402-374D-475F-91F6-C24CA46B701A}" type="presOf" srcId="{C4F4F193-7CCD-44D2-9393-D430976B4863}" destId="{8E1D41C8-25E1-4C5F-BFD4-3C85FB1B0B7C}" srcOrd="0" destOrd="0" presId="urn:microsoft.com/office/officeart/2005/8/layout/hierarchy2"/>
    <dgm:cxn modelId="{F7328797-B2EE-4193-BD59-E6523DFF9E6A}" type="presOf" srcId="{EBDCB73B-6AFE-48BA-B09C-1F669F550BFC}" destId="{AFBD621B-00A9-4F10-B454-A24271C46B7C}" srcOrd="0" destOrd="0" presId="urn:microsoft.com/office/officeart/2005/8/layout/hierarchy2"/>
    <dgm:cxn modelId="{EEC18FB9-C707-4066-BC9E-759AAFA0F58B}" srcId="{F39650CD-B9EC-4835-887D-0864104FB20C}" destId="{C4F4F193-7CCD-44D2-9393-D430976B4863}" srcOrd="1" destOrd="0" parTransId="{673BB588-C5C2-4398-87B3-7B550E27A1E6}" sibTransId="{A4B92412-4CD7-4264-B630-260509814B22}"/>
    <dgm:cxn modelId="{5A1476D2-BA4F-49CB-B99D-F57EF713D98B}" type="presOf" srcId="{90010D77-1240-4015-A698-44F7CB1A6566}" destId="{22C91185-A854-4116-B41C-7BFA10735ABC}" srcOrd="0" destOrd="0" presId="urn:microsoft.com/office/officeart/2005/8/layout/hierarchy2"/>
    <dgm:cxn modelId="{DBABB1B1-36CD-4CF5-AAB4-7464318114A2}" type="presOf" srcId="{114045D7-E24E-4B51-BE96-10D5CEAC9B1F}" destId="{2F2F01FC-29E1-4956-B0F1-82D7BC5C24FD}" srcOrd="0" destOrd="0" presId="urn:microsoft.com/office/officeart/2005/8/layout/hierarchy2"/>
    <dgm:cxn modelId="{0FE7EF93-BA3F-4986-9B1A-1C712D2B35FE}" type="presOf" srcId="{7A6AB8F2-E037-499B-8F11-23999B012BA3}" destId="{31652D0C-1899-4C5D-A167-9A95D3B7309C}" srcOrd="0" destOrd="0" presId="urn:microsoft.com/office/officeart/2005/8/layout/hierarchy2"/>
    <dgm:cxn modelId="{68394225-F724-455D-967B-BBD698DA91A5}" type="presOf" srcId="{4AD0EE9E-D7C0-427F-8F17-D00E6ED9558B}" destId="{7C3A368E-9737-4C7D-A91B-5E31E22FD9F8}" srcOrd="0" destOrd="0" presId="urn:microsoft.com/office/officeart/2005/8/layout/hierarchy2"/>
    <dgm:cxn modelId="{1CB752BA-B679-49F7-8AA2-366993BF5090}" type="presOf" srcId="{04E48CFF-03BA-4A38-84A2-D4678CE4C447}" destId="{E0D243E9-CF07-46B3-A888-6224881692F4}" srcOrd="1" destOrd="0" presId="urn:microsoft.com/office/officeart/2005/8/layout/hierarchy2"/>
    <dgm:cxn modelId="{5FC1E8BB-751C-47FD-9474-90A179BF39A3}" srcId="{C4F4F193-7CCD-44D2-9393-D430976B4863}" destId="{EBDCB73B-6AFE-48BA-B09C-1F669F550BFC}" srcOrd="1" destOrd="0" parTransId="{88FA4573-99A0-4C0A-9965-AD255BC2CCCA}" sibTransId="{A9E32AF7-C7A5-469D-A3BB-2630EDE829FC}"/>
    <dgm:cxn modelId="{5E4F5EAC-E3A9-412E-9CED-3A62905822A9}" type="presParOf" srcId="{42135986-85BE-4468-B8F9-2B0DAED848C1}" destId="{E12D6CFB-75A7-495D-8927-089B34A21D45}" srcOrd="0" destOrd="0" presId="urn:microsoft.com/office/officeart/2005/8/layout/hierarchy2"/>
    <dgm:cxn modelId="{76F9D291-1E10-4E82-A418-B703BB388C1D}" type="presParOf" srcId="{E12D6CFB-75A7-495D-8927-089B34A21D45}" destId="{2F2F01FC-29E1-4956-B0F1-82D7BC5C24FD}" srcOrd="0" destOrd="0" presId="urn:microsoft.com/office/officeart/2005/8/layout/hierarchy2"/>
    <dgm:cxn modelId="{A64D8476-9CDB-48FB-9313-8D05432C9EB0}" type="presParOf" srcId="{E12D6CFB-75A7-495D-8927-089B34A21D45}" destId="{1C99E086-5BE0-4230-8496-916E0863A81B}" srcOrd="1" destOrd="0" presId="urn:microsoft.com/office/officeart/2005/8/layout/hierarchy2"/>
    <dgm:cxn modelId="{BEF12774-7003-4055-A0F1-4FF106283413}" type="presParOf" srcId="{1C99E086-5BE0-4230-8496-916E0863A81B}" destId="{3F2A3AE3-61C3-48FE-A05F-207890C2DE08}" srcOrd="0" destOrd="0" presId="urn:microsoft.com/office/officeart/2005/8/layout/hierarchy2"/>
    <dgm:cxn modelId="{EFC554AF-6138-4329-B61B-0C8481A78805}" type="presParOf" srcId="{3F2A3AE3-61C3-48FE-A05F-207890C2DE08}" destId="{A49FB5A5-B830-4105-9013-2F9C89FFB654}" srcOrd="0" destOrd="0" presId="urn:microsoft.com/office/officeart/2005/8/layout/hierarchy2"/>
    <dgm:cxn modelId="{81CF5E33-CF2B-4C4F-AB02-B036AA53726C}" type="presParOf" srcId="{1C99E086-5BE0-4230-8496-916E0863A81B}" destId="{7F4D01E8-F0C7-4B8E-91FB-7B3DF6804CA0}" srcOrd="1" destOrd="0" presId="urn:microsoft.com/office/officeart/2005/8/layout/hierarchy2"/>
    <dgm:cxn modelId="{CFBCDEB8-3E2D-4845-9273-C1BB0A60E486}" type="presParOf" srcId="{7F4D01E8-F0C7-4B8E-91FB-7B3DF6804CA0}" destId="{31652D0C-1899-4C5D-A167-9A95D3B7309C}" srcOrd="0" destOrd="0" presId="urn:microsoft.com/office/officeart/2005/8/layout/hierarchy2"/>
    <dgm:cxn modelId="{E54546FC-5DE1-4436-8CA6-0F550906BBE5}" type="presParOf" srcId="{7F4D01E8-F0C7-4B8E-91FB-7B3DF6804CA0}" destId="{79EFA2D3-5C0D-4F3F-9A4D-A8026AF3B3E9}" srcOrd="1" destOrd="0" presId="urn:microsoft.com/office/officeart/2005/8/layout/hierarchy2"/>
    <dgm:cxn modelId="{AD088518-F036-4D45-A1B5-84E6E3D2F346}" type="presParOf" srcId="{1C99E086-5BE0-4230-8496-916E0863A81B}" destId="{52977EE5-CDC7-4F93-A9EE-6E7E7A70D8C6}" srcOrd="2" destOrd="0" presId="urn:microsoft.com/office/officeart/2005/8/layout/hierarchy2"/>
    <dgm:cxn modelId="{6E875A4C-8DA8-4C06-96CE-A7949FD0C4AE}" type="presParOf" srcId="{52977EE5-CDC7-4F93-A9EE-6E7E7A70D8C6}" destId="{222ED892-2303-49BD-A132-EDE9C2A1A119}" srcOrd="0" destOrd="0" presId="urn:microsoft.com/office/officeart/2005/8/layout/hierarchy2"/>
    <dgm:cxn modelId="{A8D51959-D504-4FBC-938C-B8CBE73CBA19}" type="presParOf" srcId="{1C99E086-5BE0-4230-8496-916E0863A81B}" destId="{DD1237E4-C462-4CB6-A6BE-0B43FEB43D19}" srcOrd="3" destOrd="0" presId="urn:microsoft.com/office/officeart/2005/8/layout/hierarchy2"/>
    <dgm:cxn modelId="{CB661EE6-2F3B-42B3-885C-09D4C0EA1556}" type="presParOf" srcId="{DD1237E4-C462-4CB6-A6BE-0B43FEB43D19}" destId="{7C3A368E-9737-4C7D-A91B-5E31E22FD9F8}" srcOrd="0" destOrd="0" presId="urn:microsoft.com/office/officeart/2005/8/layout/hierarchy2"/>
    <dgm:cxn modelId="{6E06B5F4-F63E-4435-835F-13A329CFDA4B}" type="presParOf" srcId="{DD1237E4-C462-4CB6-A6BE-0B43FEB43D19}" destId="{D8BA4D1D-78A9-4A33-A413-2D1299B0023B}" srcOrd="1" destOrd="0" presId="urn:microsoft.com/office/officeart/2005/8/layout/hierarchy2"/>
    <dgm:cxn modelId="{B336C31F-DA90-43A1-8C93-CAB3A9DD1E75}" type="presParOf" srcId="{1C99E086-5BE0-4230-8496-916E0863A81B}" destId="{22C91185-A854-4116-B41C-7BFA10735ABC}" srcOrd="4" destOrd="0" presId="urn:microsoft.com/office/officeart/2005/8/layout/hierarchy2"/>
    <dgm:cxn modelId="{57B1631B-7B3E-42B4-A7CF-272AD89AE5C2}" type="presParOf" srcId="{22C91185-A854-4116-B41C-7BFA10735ABC}" destId="{FA13E2F7-6A01-444A-8813-64A1215B64DD}" srcOrd="0" destOrd="0" presId="urn:microsoft.com/office/officeart/2005/8/layout/hierarchy2"/>
    <dgm:cxn modelId="{02EA6E52-7AC3-42CB-960B-9F16B9D0D2DC}" type="presParOf" srcId="{1C99E086-5BE0-4230-8496-916E0863A81B}" destId="{CD55C970-9B46-4CD4-B958-C393490EB26E}" srcOrd="5" destOrd="0" presId="urn:microsoft.com/office/officeart/2005/8/layout/hierarchy2"/>
    <dgm:cxn modelId="{C56A221D-75BC-4238-BB43-D9B89895C383}" type="presParOf" srcId="{CD55C970-9B46-4CD4-B958-C393490EB26E}" destId="{BE2FF30A-C803-400D-8027-8F8678017655}" srcOrd="0" destOrd="0" presId="urn:microsoft.com/office/officeart/2005/8/layout/hierarchy2"/>
    <dgm:cxn modelId="{9AC59194-FA12-40C6-8FD0-2E30EF5D1ECF}" type="presParOf" srcId="{CD55C970-9B46-4CD4-B958-C393490EB26E}" destId="{968CBFE3-AE8F-482C-8D7A-7B47A5348ED0}" srcOrd="1" destOrd="0" presId="urn:microsoft.com/office/officeart/2005/8/layout/hierarchy2"/>
    <dgm:cxn modelId="{A7946E58-0B61-4131-82BF-3A6843D4A9D3}" type="presParOf" srcId="{42135986-85BE-4468-B8F9-2B0DAED848C1}" destId="{79993A67-9330-47A4-ABC7-7BE6475AFD84}" srcOrd="1" destOrd="0" presId="urn:microsoft.com/office/officeart/2005/8/layout/hierarchy2"/>
    <dgm:cxn modelId="{344FCE07-83D8-46FF-80FB-FCEC4CC4BFD2}" type="presParOf" srcId="{79993A67-9330-47A4-ABC7-7BE6475AFD84}" destId="{8E1D41C8-25E1-4C5F-BFD4-3C85FB1B0B7C}" srcOrd="0" destOrd="0" presId="urn:microsoft.com/office/officeart/2005/8/layout/hierarchy2"/>
    <dgm:cxn modelId="{79332CAD-9E52-4F45-95A2-FDEAE7312663}" type="presParOf" srcId="{79993A67-9330-47A4-ABC7-7BE6475AFD84}" destId="{B36B18CA-A51E-47D3-BEC3-CA684B7AC814}" srcOrd="1" destOrd="0" presId="urn:microsoft.com/office/officeart/2005/8/layout/hierarchy2"/>
    <dgm:cxn modelId="{25027494-6588-4D73-AF60-07ED03CA1F3F}" type="presParOf" srcId="{B36B18CA-A51E-47D3-BEC3-CA684B7AC814}" destId="{C6B01046-654D-4A34-AB48-5D2ECB1D9D09}" srcOrd="0" destOrd="0" presId="urn:microsoft.com/office/officeart/2005/8/layout/hierarchy2"/>
    <dgm:cxn modelId="{E1FD32BC-0AFC-4C99-AB6E-D549F697C501}" type="presParOf" srcId="{C6B01046-654D-4A34-AB48-5D2ECB1D9D09}" destId="{E0D243E9-CF07-46B3-A888-6224881692F4}" srcOrd="0" destOrd="0" presId="urn:microsoft.com/office/officeart/2005/8/layout/hierarchy2"/>
    <dgm:cxn modelId="{2E4CF546-876C-4C29-9380-8702294DDB6A}" type="presParOf" srcId="{B36B18CA-A51E-47D3-BEC3-CA684B7AC814}" destId="{6F5B3A07-02D4-4858-9F53-6ED58326AD33}" srcOrd="1" destOrd="0" presId="urn:microsoft.com/office/officeart/2005/8/layout/hierarchy2"/>
    <dgm:cxn modelId="{9881A168-A717-4333-97E7-E7BD7AEE8D91}" type="presParOf" srcId="{6F5B3A07-02D4-4858-9F53-6ED58326AD33}" destId="{AF3D0B8D-EDBF-4D36-9A8D-4EB7A80FAAA4}" srcOrd="0" destOrd="0" presId="urn:microsoft.com/office/officeart/2005/8/layout/hierarchy2"/>
    <dgm:cxn modelId="{E4065D27-CF58-4C98-8030-D57754E8D42C}" type="presParOf" srcId="{6F5B3A07-02D4-4858-9F53-6ED58326AD33}" destId="{E35F381C-4313-45CF-8967-0A58B7035E9C}" srcOrd="1" destOrd="0" presId="urn:microsoft.com/office/officeart/2005/8/layout/hierarchy2"/>
    <dgm:cxn modelId="{6A38CD09-E94C-44F8-818A-AD508AF5AF74}" type="presParOf" srcId="{B36B18CA-A51E-47D3-BEC3-CA684B7AC814}" destId="{48A1A359-E9FA-4FA1-AFAA-A2EB0535BF86}" srcOrd="2" destOrd="0" presId="urn:microsoft.com/office/officeart/2005/8/layout/hierarchy2"/>
    <dgm:cxn modelId="{3F2187B3-B5AF-4BB0-A997-0BA4ED40C754}" type="presParOf" srcId="{48A1A359-E9FA-4FA1-AFAA-A2EB0535BF86}" destId="{6AE0C3A2-6C66-435D-87EC-DF2E9247889F}" srcOrd="0" destOrd="0" presId="urn:microsoft.com/office/officeart/2005/8/layout/hierarchy2"/>
    <dgm:cxn modelId="{72AA7E06-39B6-4EDD-9AAD-122A5851222F}" type="presParOf" srcId="{B36B18CA-A51E-47D3-BEC3-CA684B7AC814}" destId="{5220DE57-1D59-4F56-88C3-5C1D69DD207A}" srcOrd="3" destOrd="0" presId="urn:microsoft.com/office/officeart/2005/8/layout/hierarchy2"/>
    <dgm:cxn modelId="{D1AA9DA2-7229-4E5F-9F0F-9D78318911BD}" type="presParOf" srcId="{5220DE57-1D59-4F56-88C3-5C1D69DD207A}" destId="{AFBD621B-00A9-4F10-B454-A24271C46B7C}" srcOrd="0" destOrd="0" presId="urn:microsoft.com/office/officeart/2005/8/layout/hierarchy2"/>
    <dgm:cxn modelId="{DAAE3EF6-3A8D-423D-9BEF-6C8E0A690815}" type="presParOf" srcId="{5220DE57-1D59-4F56-88C3-5C1D69DD207A}" destId="{E7D40038-2181-44D0-9F00-D5E5433620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FB02E-56CE-4F03-9027-F78ED3A0C4A6}" type="doc">
      <dgm:prSet loTypeId="urn:microsoft.com/office/officeart/2008/layout/PictureAccentLis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199E9E-E283-4960-BB64-D7D252B34AF5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Сохранение населения, здоровья и благополучия людей </a:t>
          </a:r>
        </a:p>
      </dgm:t>
    </dgm:pt>
    <dgm:pt modelId="{DF0ABA88-B829-40E5-B5E4-FC74430FFE71}" type="parTrans" cxnId="{1E2FECC1-ACBB-42D2-8200-2193AD6AED0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3FA7BAF-518B-4641-9520-194B0172D058}" type="sibTrans" cxnId="{1E2FECC1-ACBB-42D2-8200-2193AD6AED0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61B2E7E-2197-40C7-A73F-4AF75B58357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Обеспечение устойчивого роста численности населения РФ</a:t>
          </a:r>
        </a:p>
      </dgm:t>
    </dgm:pt>
    <dgm:pt modelId="{BBA263C5-B599-41EA-A24F-541564EEF365}" type="parTrans" cxnId="{3F7E4BFF-A7D3-4C1B-A938-D337049A34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6EA2F09-9A80-41DC-A8FA-C65176CD1797}" type="sibTrans" cxnId="{3F7E4BFF-A7D3-4C1B-A938-D337049A349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BFD0823-E7DC-4814-A82F-982C04BD9D75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Повышение ожидаемой продолжительности жизни до 78 лет</a:t>
          </a:r>
        </a:p>
      </dgm:t>
    </dgm:pt>
    <dgm:pt modelId="{23A80216-056C-478F-AED3-FEEF77D987AD}" type="parTrans" cxnId="{36CD79A6-7EEC-41C6-83AB-5C1C151C8C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597AEC0-F77F-4A28-A76A-C61D549E59AD}" type="sibTrans" cxnId="{36CD79A6-7EEC-41C6-83AB-5C1C151C8CC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94155B4-EFF4-4CF4-BCE5-86EEB4C6E3E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Снижение уровня бедности в два раза по сравнению с показателем 2017 года</a:t>
          </a:r>
        </a:p>
      </dgm:t>
    </dgm:pt>
    <dgm:pt modelId="{3F22B7B7-3FC1-40B0-B3CF-30E604800388}" type="parTrans" cxnId="{10024869-9CEC-4742-A3CB-A881E2D399D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80147D0-94B7-43F1-8795-4589B57B1836}" type="sibTrans" cxnId="{10024869-9CEC-4742-A3CB-A881E2D399D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D581F65-97A6-4610-94D4-0464A186524C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Увеличение доли граждан, систематически занимающихся физической культурой и спортом до 70%</a:t>
          </a:r>
        </a:p>
      </dgm:t>
    </dgm:pt>
    <dgm:pt modelId="{C433660B-5A5B-4E8B-A171-77C9C4593D07}" type="parTrans" cxnId="{F5852ECE-742C-4198-B01C-ABA9CF4B353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AA96FD0-E0DF-4D92-875C-E5984B60BE7C}" type="sibTrans" cxnId="{F5852ECE-742C-4198-B01C-ABA9CF4B353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D5E74C0-6AC9-4F7E-83A9-8F3EBEFE5178}" type="pres">
      <dgm:prSet presAssocID="{CF1FB02E-56CE-4F03-9027-F78ED3A0C4A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E49790-5F9F-409D-B35E-7FA214C1E863}" type="pres">
      <dgm:prSet presAssocID="{56199E9E-E283-4960-BB64-D7D252B34AF5}" presName="root" presStyleCnt="0">
        <dgm:presLayoutVars>
          <dgm:chMax/>
          <dgm:chPref val="4"/>
        </dgm:presLayoutVars>
      </dgm:prSet>
      <dgm:spPr/>
    </dgm:pt>
    <dgm:pt modelId="{CC803879-B042-4D1A-A69B-A07727959676}" type="pres">
      <dgm:prSet presAssocID="{56199E9E-E283-4960-BB64-D7D252B34AF5}" presName="rootComposite" presStyleCnt="0">
        <dgm:presLayoutVars/>
      </dgm:prSet>
      <dgm:spPr/>
    </dgm:pt>
    <dgm:pt modelId="{303830CD-1A6A-4863-B73B-A5E1156CE274}" type="pres">
      <dgm:prSet presAssocID="{56199E9E-E283-4960-BB64-D7D252B34AF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2A1BB92-B90C-4361-BD7D-C545B9C4E8F4}" type="pres">
      <dgm:prSet presAssocID="{56199E9E-E283-4960-BB64-D7D252B34AF5}" presName="childShape" presStyleCnt="0">
        <dgm:presLayoutVars>
          <dgm:chMax val="0"/>
          <dgm:chPref val="0"/>
        </dgm:presLayoutVars>
      </dgm:prSet>
      <dgm:spPr/>
    </dgm:pt>
    <dgm:pt modelId="{4A8446D5-D277-444C-BDB5-688DC7B74130}" type="pres">
      <dgm:prSet presAssocID="{B61B2E7E-2197-40C7-A73F-4AF75B583574}" presName="childComposite" presStyleCnt="0">
        <dgm:presLayoutVars>
          <dgm:chMax val="0"/>
          <dgm:chPref val="0"/>
        </dgm:presLayoutVars>
      </dgm:prSet>
      <dgm:spPr/>
    </dgm:pt>
    <dgm:pt modelId="{1D25E77B-AADE-4A4C-AA4C-C5BE9B072037}" type="pres">
      <dgm:prSet presAssocID="{B61B2E7E-2197-40C7-A73F-4AF75B583574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C7D9B1E-2566-467D-905D-DD7E5BDB820B}" type="pres">
      <dgm:prSet presAssocID="{B61B2E7E-2197-40C7-A73F-4AF75B583574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3862F-BC95-46BB-9792-76209CC31387}" type="pres">
      <dgm:prSet presAssocID="{4BFD0823-E7DC-4814-A82F-982C04BD9D75}" presName="childComposite" presStyleCnt="0">
        <dgm:presLayoutVars>
          <dgm:chMax val="0"/>
          <dgm:chPref val="0"/>
        </dgm:presLayoutVars>
      </dgm:prSet>
      <dgm:spPr/>
    </dgm:pt>
    <dgm:pt modelId="{048756A5-10AC-45DD-A914-CBE9DEEAF729}" type="pres">
      <dgm:prSet presAssocID="{4BFD0823-E7DC-4814-A82F-982C04BD9D75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CF6FC30-DB84-42ED-A773-30FD34DD818A}" type="pres">
      <dgm:prSet presAssocID="{4BFD0823-E7DC-4814-A82F-982C04BD9D7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3871E-E1A6-4933-ABF3-48B06ACBA496}" type="pres">
      <dgm:prSet presAssocID="{B94155B4-EFF4-4CF4-BCE5-86EEB4C6E3E4}" presName="childComposite" presStyleCnt="0">
        <dgm:presLayoutVars>
          <dgm:chMax val="0"/>
          <dgm:chPref val="0"/>
        </dgm:presLayoutVars>
      </dgm:prSet>
      <dgm:spPr/>
    </dgm:pt>
    <dgm:pt modelId="{6F15F360-9B98-47EF-941D-173CF3260083}" type="pres">
      <dgm:prSet presAssocID="{B94155B4-EFF4-4CF4-BCE5-86EEB4C6E3E4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CC3D733-C538-4FB7-AF12-E4A257EE5ADF}" type="pres">
      <dgm:prSet presAssocID="{B94155B4-EFF4-4CF4-BCE5-86EEB4C6E3E4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C270D-25AD-4629-8A25-A87FFBA6D871}" type="pres">
      <dgm:prSet presAssocID="{0D581F65-97A6-4610-94D4-0464A186524C}" presName="childComposite" presStyleCnt="0">
        <dgm:presLayoutVars>
          <dgm:chMax val="0"/>
          <dgm:chPref val="0"/>
        </dgm:presLayoutVars>
      </dgm:prSet>
      <dgm:spPr/>
    </dgm:pt>
    <dgm:pt modelId="{9ED4B3E6-31A8-49ED-AB8D-36AD3185C74E}" type="pres">
      <dgm:prSet presAssocID="{0D581F65-97A6-4610-94D4-0464A186524C}" presName="Image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91C551D8-FEE3-42FA-B8EB-B6DC83331523}" type="pres">
      <dgm:prSet presAssocID="{0D581F65-97A6-4610-94D4-0464A186524C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BC5FB-37BF-4637-BA1F-FD2F6CA9D897}" type="presOf" srcId="{0D581F65-97A6-4610-94D4-0464A186524C}" destId="{91C551D8-FEE3-42FA-B8EB-B6DC83331523}" srcOrd="0" destOrd="0" presId="urn:microsoft.com/office/officeart/2008/layout/PictureAccentList"/>
    <dgm:cxn modelId="{3F7E4BFF-A7D3-4C1B-A938-D337049A349A}" srcId="{56199E9E-E283-4960-BB64-D7D252B34AF5}" destId="{B61B2E7E-2197-40C7-A73F-4AF75B583574}" srcOrd="0" destOrd="0" parTransId="{BBA263C5-B599-41EA-A24F-541564EEF365}" sibTransId="{46EA2F09-9A80-41DC-A8FA-C65176CD1797}"/>
    <dgm:cxn modelId="{36CD79A6-7EEC-41C6-83AB-5C1C151C8CC2}" srcId="{56199E9E-E283-4960-BB64-D7D252B34AF5}" destId="{4BFD0823-E7DC-4814-A82F-982C04BD9D75}" srcOrd="1" destOrd="0" parTransId="{23A80216-056C-478F-AED3-FEEF77D987AD}" sibTransId="{2597AEC0-F77F-4A28-A76A-C61D549E59AD}"/>
    <dgm:cxn modelId="{EBA9CF80-D287-4158-932B-4EC6F90AB296}" type="presOf" srcId="{4BFD0823-E7DC-4814-A82F-982C04BD9D75}" destId="{9CF6FC30-DB84-42ED-A773-30FD34DD818A}" srcOrd="0" destOrd="0" presId="urn:microsoft.com/office/officeart/2008/layout/PictureAccentList"/>
    <dgm:cxn modelId="{F5852ECE-742C-4198-B01C-ABA9CF4B353B}" srcId="{56199E9E-E283-4960-BB64-D7D252B34AF5}" destId="{0D581F65-97A6-4610-94D4-0464A186524C}" srcOrd="3" destOrd="0" parTransId="{C433660B-5A5B-4E8B-A171-77C9C4593D07}" sibTransId="{AAA96FD0-E0DF-4D92-875C-E5984B60BE7C}"/>
    <dgm:cxn modelId="{8E82D9FE-2CD6-46A8-BD9D-7A021947E625}" type="presOf" srcId="{56199E9E-E283-4960-BB64-D7D252B34AF5}" destId="{303830CD-1A6A-4863-B73B-A5E1156CE274}" srcOrd="0" destOrd="0" presId="urn:microsoft.com/office/officeart/2008/layout/PictureAccentList"/>
    <dgm:cxn modelId="{64F501D0-E18A-43D5-AC80-ED301ACF1804}" type="presOf" srcId="{CF1FB02E-56CE-4F03-9027-F78ED3A0C4A6}" destId="{7D5E74C0-6AC9-4F7E-83A9-8F3EBEFE5178}" srcOrd="0" destOrd="0" presId="urn:microsoft.com/office/officeart/2008/layout/PictureAccentList"/>
    <dgm:cxn modelId="{10024869-9CEC-4742-A3CB-A881E2D399DB}" srcId="{56199E9E-E283-4960-BB64-D7D252B34AF5}" destId="{B94155B4-EFF4-4CF4-BCE5-86EEB4C6E3E4}" srcOrd="2" destOrd="0" parTransId="{3F22B7B7-3FC1-40B0-B3CF-30E604800388}" sibTransId="{B80147D0-94B7-43F1-8795-4589B57B1836}"/>
    <dgm:cxn modelId="{1E2FECC1-ACBB-42D2-8200-2193AD6AED08}" srcId="{CF1FB02E-56CE-4F03-9027-F78ED3A0C4A6}" destId="{56199E9E-E283-4960-BB64-D7D252B34AF5}" srcOrd="0" destOrd="0" parTransId="{DF0ABA88-B829-40E5-B5E4-FC74430FFE71}" sibTransId="{43FA7BAF-518B-4641-9520-194B0172D058}"/>
    <dgm:cxn modelId="{BAD01109-B857-42EA-8B4D-E8197DD4DF7E}" type="presOf" srcId="{B61B2E7E-2197-40C7-A73F-4AF75B583574}" destId="{6C7D9B1E-2566-467D-905D-DD7E5BDB820B}" srcOrd="0" destOrd="0" presId="urn:microsoft.com/office/officeart/2008/layout/PictureAccentList"/>
    <dgm:cxn modelId="{FABFEDCB-E731-49F9-89DD-F614F83202CD}" type="presOf" srcId="{B94155B4-EFF4-4CF4-BCE5-86EEB4C6E3E4}" destId="{ACC3D733-C538-4FB7-AF12-E4A257EE5ADF}" srcOrd="0" destOrd="0" presId="urn:microsoft.com/office/officeart/2008/layout/PictureAccentList"/>
    <dgm:cxn modelId="{2A409F3B-4D86-4617-BB6B-F44703A5D8BA}" type="presParOf" srcId="{7D5E74C0-6AC9-4F7E-83A9-8F3EBEFE5178}" destId="{CCE49790-5F9F-409D-B35E-7FA214C1E863}" srcOrd="0" destOrd="0" presId="urn:microsoft.com/office/officeart/2008/layout/PictureAccentList"/>
    <dgm:cxn modelId="{9304E872-CE47-4502-A427-A04F966C5B4D}" type="presParOf" srcId="{CCE49790-5F9F-409D-B35E-7FA214C1E863}" destId="{CC803879-B042-4D1A-A69B-A07727959676}" srcOrd="0" destOrd="0" presId="urn:microsoft.com/office/officeart/2008/layout/PictureAccentList"/>
    <dgm:cxn modelId="{E762BF01-1B57-4471-9137-C40EE6ED4E1E}" type="presParOf" srcId="{CC803879-B042-4D1A-A69B-A07727959676}" destId="{303830CD-1A6A-4863-B73B-A5E1156CE274}" srcOrd="0" destOrd="0" presId="urn:microsoft.com/office/officeart/2008/layout/PictureAccentList"/>
    <dgm:cxn modelId="{3C430635-5726-4FE9-A15A-7389DA0BDF53}" type="presParOf" srcId="{CCE49790-5F9F-409D-B35E-7FA214C1E863}" destId="{52A1BB92-B90C-4361-BD7D-C545B9C4E8F4}" srcOrd="1" destOrd="0" presId="urn:microsoft.com/office/officeart/2008/layout/PictureAccentList"/>
    <dgm:cxn modelId="{F99C049F-4A73-44A6-B8E2-731A11E88A86}" type="presParOf" srcId="{52A1BB92-B90C-4361-BD7D-C545B9C4E8F4}" destId="{4A8446D5-D277-444C-BDB5-688DC7B74130}" srcOrd="0" destOrd="0" presId="urn:microsoft.com/office/officeart/2008/layout/PictureAccentList"/>
    <dgm:cxn modelId="{AC693411-8BF1-4ABC-A5DE-29FB3EC35797}" type="presParOf" srcId="{4A8446D5-D277-444C-BDB5-688DC7B74130}" destId="{1D25E77B-AADE-4A4C-AA4C-C5BE9B072037}" srcOrd="0" destOrd="0" presId="urn:microsoft.com/office/officeart/2008/layout/PictureAccentList"/>
    <dgm:cxn modelId="{18ECE02F-F8DD-4EC0-A4D9-02D3F638C4D2}" type="presParOf" srcId="{4A8446D5-D277-444C-BDB5-688DC7B74130}" destId="{6C7D9B1E-2566-467D-905D-DD7E5BDB820B}" srcOrd="1" destOrd="0" presId="urn:microsoft.com/office/officeart/2008/layout/PictureAccentList"/>
    <dgm:cxn modelId="{88AF9C95-0601-44EC-A6C5-079B2FBFA280}" type="presParOf" srcId="{52A1BB92-B90C-4361-BD7D-C545B9C4E8F4}" destId="{76E3862F-BC95-46BB-9792-76209CC31387}" srcOrd="1" destOrd="0" presId="urn:microsoft.com/office/officeart/2008/layout/PictureAccentList"/>
    <dgm:cxn modelId="{52217CC3-C5BD-461B-A916-4664E62E5C67}" type="presParOf" srcId="{76E3862F-BC95-46BB-9792-76209CC31387}" destId="{048756A5-10AC-45DD-A914-CBE9DEEAF729}" srcOrd="0" destOrd="0" presId="urn:microsoft.com/office/officeart/2008/layout/PictureAccentList"/>
    <dgm:cxn modelId="{2291D21D-A96E-4608-89AB-2E145156969C}" type="presParOf" srcId="{76E3862F-BC95-46BB-9792-76209CC31387}" destId="{9CF6FC30-DB84-42ED-A773-30FD34DD818A}" srcOrd="1" destOrd="0" presId="urn:microsoft.com/office/officeart/2008/layout/PictureAccentList"/>
    <dgm:cxn modelId="{7BC7E42C-BF34-4BDE-8FA4-55C5E2E13070}" type="presParOf" srcId="{52A1BB92-B90C-4361-BD7D-C545B9C4E8F4}" destId="{F453871E-E1A6-4933-ABF3-48B06ACBA496}" srcOrd="2" destOrd="0" presId="urn:microsoft.com/office/officeart/2008/layout/PictureAccentList"/>
    <dgm:cxn modelId="{648F2CB5-C648-4231-A144-EF15A89F9A9F}" type="presParOf" srcId="{F453871E-E1A6-4933-ABF3-48B06ACBA496}" destId="{6F15F360-9B98-47EF-941D-173CF3260083}" srcOrd="0" destOrd="0" presId="urn:microsoft.com/office/officeart/2008/layout/PictureAccentList"/>
    <dgm:cxn modelId="{85F1FAE4-90AD-4DB6-B0E1-414011F3888B}" type="presParOf" srcId="{F453871E-E1A6-4933-ABF3-48B06ACBA496}" destId="{ACC3D733-C538-4FB7-AF12-E4A257EE5ADF}" srcOrd="1" destOrd="0" presId="urn:microsoft.com/office/officeart/2008/layout/PictureAccentList"/>
    <dgm:cxn modelId="{AEA7EBE0-F79F-4360-84AC-A546E5A5E94D}" type="presParOf" srcId="{52A1BB92-B90C-4361-BD7D-C545B9C4E8F4}" destId="{A43C270D-25AD-4629-8A25-A87FFBA6D871}" srcOrd="3" destOrd="0" presId="urn:microsoft.com/office/officeart/2008/layout/PictureAccentList"/>
    <dgm:cxn modelId="{7F641BE3-D362-4204-8055-AF8861E2F2DE}" type="presParOf" srcId="{A43C270D-25AD-4629-8A25-A87FFBA6D871}" destId="{9ED4B3E6-31A8-49ED-AB8D-36AD3185C74E}" srcOrd="0" destOrd="0" presId="urn:microsoft.com/office/officeart/2008/layout/PictureAccentList"/>
    <dgm:cxn modelId="{361DF429-3930-43FB-B20A-8BEC8014063F}" type="presParOf" srcId="{A43C270D-25AD-4629-8A25-A87FFBA6D871}" destId="{91C551D8-FEE3-42FA-B8EB-B6DC8333152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4AE42-323B-4E7B-882E-2F8F851D002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5018E1-AF09-498B-AA4F-BB1B124483EA}">
      <dgm:prSet phldrT="[Текст]"/>
      <dgm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>
              <a:solidFill>
                <a:srgbClr val="7030A0"/>
              </a:solidFill>
            </a:rPr>
            <a:t>Вхождение РФ в число десяти ведущих стран мира по качеству общего образования</a:t>
          </a:r>
        </a:p>
      </dgm:t>
    </dgm:pt>
    <dgm:pt modelId="{E47C3F59-0252-42D7-AAAD-09222569FF7B}" type="parTrans" cxnId="{E80174BA-EF10-4576-93FF-33F5C03B7B13}">
      <dgm:prSet/>
      <dgm:spPr/>
      <dgm:t>
        <a:bodyPr/>
        <a:lstStyle/>
        <a:p>
          <a:endParaRPr lang="ru-RU"/>
        </a:p>
      </dgm:t>
    </dgm:pt>
    <dgm:pt modelId="{2AE8A925-C9E9-42AA-917A-AE72A7771847}" type="sibTrans" cxnId="{E80174BA-EF10-4576-93FF-33F5C03B7B13}">
      <dgm:prSet/>
      <dgm:spPr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EAA4B8B2-1ABE-491F-BDCF-279B5FF49D6A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>
              <a:solidFill>
                <a:srgbClr val="7030A0"/>
              </a:solidFill>
            </a:rPr>
            <a:t>Обеспечение присутствия РФ в числе десяти ведущих стран мира по объему научных исследований и разработок, в том числе за счет создания эффективной системы высшего образования</a:t>
          </a:r>
        </a:p>
      </dgm:t>
    </dgm:pt>
    <dgm:pt modelId="{2AC2AEBF-2D02-4838-87DF-36BF3AEEAECB}" type="parTrans" cxnId="{668F161D-54CC-4D61-8AD8-24B79EAD984B}">
      <dgm:prSet/>
      <dgm:spPr/>
      <dgm:t>
        <a:bodyPr/>
        <a:lstStyle/>
        <a:p>
          <a:endParaRPr lang="ru-RU"/>
        </a:p>
      </dgm:t>
    </dgm:pt>
    <dgm:pt modelId="{B934C793-3E38-4077-903A-9CCB464BF04B}" type="sibTrans" cxnId="{668F161D-54CC-4D61-8AD8-24B79EAD984B}">
      <dgm:prSet/>
      <dgm:spPr/>
      <dgm:t>
        <a:bodyPr/>
        <a:lstStyle/>
        <a:p>
          <a:endParaRPr lang="ru-RU"/>
        </a:p>
      </dgm:t>
    </dgm:pt>
    <dgm:pt modelId="{1297009C-CA3C-40C1-A8E0-A144A6EB68A2}">
      <dgm:prSet phldrT="[Текст]"/>
      <dgm:spPr>
        <a:solidFill>
          <a:schemeClr val="accent4">
            <a:lumMod val="75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/>
            <a:t>Создание условий для воспитания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</a:r>
        </a:p>
      </dgm:t>
    </dgm:pt>
    <dgm:pt modelId="{C2353A92-2837-47CB-8994-A58D6417A214}" type="parTrans" cxnId="{187C0E05-45F0-46D0-B5E3-332F82EFB10B}">
      <dgm:prSet/>
      <dgm:spPr/>
      <dgm:t>
        <a:bodyPr/>
        <a:lstStyle/>
        <a:p>
          <a:endParaRPr lang="ru-RU"/>
        </a:p>
      </dgm:t>
    </dgm:pt>
    <dgm:pt modelId="{9D49BC6F-1C15-4C32-AB79-28F05471DEB9}" type="sibTrans" cxnId="{187C0E05-45F0-46D0-B5E3-332F82EFB10B}">
      <dgm:prSet/>
      <dgm:spPr/>
      <dgm:t>
        <a:bodyPr/>
        <a:lstStyle/>
        <a:p>
          <a:endParaRPr lang="ru-RU"/>
        </a:p>
      </dgm:t>
    </dgm:pt>
    <dgm:pt modelId="{3FFA0431-B89D-4462-8814-54A431DF6600}">
      <dgm:prSet phldrT="[Текст]"/>
      <dgm:spPr>
        <a:solidFill>
          <a:schemeClr val="accent4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>
              <a:solidFill>
                <a:srgbClr val="7030A0"/>
              </a:solidFill>
            </a:rPr>
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</a:r>
        </a:p>
      </dgm:t>
    </dgm:pt>
    <dgm:pt modelId="{E328804C-3F22-4E1B-9EE8-D75D623EBE96}" type="parTrans" cxnId="{3E8763A6-C581-49DD-8B96-F245D9A2C672}">
      <dgm:prSet/>
      <dgm:spPr/>
      <dgm:t>
        <a:bodyPr/>
        <a:lstStyle/>
        <a:p>
          <a:endParaRPr lang="ru-RU"/>
        </a:p>
      </dgm:t>
    </dgm:pt>
    <dgm:pt modelId="{A168074B-617C-4BB0-B374-E7BE4224BFA5}" type="sibTrans" cxnId="{3E8763A6-C581-49DD-8B96-F245D9A2C672}">
      <dgm:prSet/>
      <dgm:spPr/>
      <dgm:t>
        <a:bodyPr/>
        <a:lstStyle/>
        <a:p>
          <a:endParaRPr lang="ru-RU"/>
        </a:p>
      </dgm:t>
    </dgm:pt>
    <dgm:pt modelId="{A86BC277-1C98-48F5-817E-76C18FB936CB}">
      <dgm:prSet phldrT="[Текст]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/>
            <a:t>Увеличение доли граждан, занимающихся волонтерской (добровольческий) деятельностью или вовлечение в деятельность волонтерских (добровольческих) организаций, до 15%</a:t>
          </a:r>
        </a:p>
      </dgm:t>
    </dgm:pt>
    <dgm:pt modelId="{4D4E3308-9334-4412-966D-7D276D8290C0}" type="parTrans" cxnId="{C0A62CE0-4C01-4CB5-866D-8EF058C71275}">
      <dgm:prSet/>
      <dgm:spPr/>
      <dgm:t>
        <a:bodyPr/>
        <a:lstStyle/>
        <a:p>
          <a:endParaRPr lang="ru-RU"/>
        </a:p>
      </dgm:t>
    </dgm:pt>
    <dgm:pt modelId="{46FB51E8-7447-4CAC-B98A-06FA9AEE321E}" type="sibTrans" cxnId="{C0A62CE0-4C01-4CB5-866D-8EF058C71275}">
      <dgm:prSet/>
      <dgm:spPr/>
      <dgm:t>
        <a:bodyPr/>
        <a:lstStyle/>
        <a:p>
          <a:endParaRPr lang="ru-RU"/>
        </a:p>
      </dgm:t>
    </dgm:pt>
    <dgm:pt modelId="{BCD23635-D1EA-484D-A748-F719918B7C6F}">
      <dgm:prSet phldrT="[Текст]"/>
      <dgm:spPr>
        <a:solidFill>
          <a:schemeClr val="accent4">
            <a:lumMod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/>
            <a:t>Увеличение числа посещений культурных мероприятий в три раза по сравнению с показателями 2019 года</a:t>
          </a:r>
        </a:p>
      </dgm:t>
    </dgm:pt>
    <dgm:pt modelId="{6A9889E1-7BE1-4A16-A5CF-4C2038111DDD}" type="parTrans" cxnId="{039465A4-09A6-4644-ACC6-C29066838088}">
      <dgm:prSet/>
      <dgm:spPr/>
      <dgm:t>
        <a:bodyPr/>
        <a:lstStyle/>
        <a:p>
          <a:endParaRPr lang="ru-RU"/>
        </a:p>
      </dgm:t>
    </dgm:pt>
    <dgm:pt modelId="{0206B896-CBA6-44A9-A75D-914277F3EBE1}" type="sibTrans" cxnId="{039465A4-09A6-4644-ACC6-C29066838088}">
      <dgm:prSet/>
      <dgm:spPr/>
      <dgm:t>
        <a:bodyPr/>
        <a:lstStyle/>
        <a:p>
          <a:endParaRPr lang="ru-RU"/>
        </a:p>
      </dgm:t>
    </dgm:pt>
    <dgm:pt modelId="{6684CF26-3D83-442F-BEED-93A5A0E6E45B}" type="pres">
      <dgm:prSet presAssocID="{0CB4AE42-323B-4E7B-882E-2F8F851D002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313CC15-581D-4108-9752-53216E06777C}" type="pres">
      <dgm:prSet presAssocID="{0CB4AE42-323B-4E7B-882E-2F8F851D0021}" presName="Name1" presStyleCnt="0"/>
      <dgm:spPr/>
    </dgm:pt>
    <dgm:pt modelId="{F225B239-57D4-4831-B2F9-D71363376B1C}" type="pres">
      <dgm:prSet presAssocID="{0CB4AE42-323B-4E7B-882E-2F8F851D0021}" presName="cycle" presStyleCnt="0"/>
      <dgm:spPr/>
    </dgm:pt>
    <dgm:pt modelId="{22C1EF9C-6D92-4CF0-8437-C9F637A98478}" type="pres">
      <dgm:prSet presAssocID="{0CB4AE42-323B-4E7B-882E-2F8F851D0021}" presName="srcNode" presStyleLbl="node1" presStyleIdx="0" presStyleCnt="6"/>
      <dgm:spPr/>
    </dgm:pt>
    <dgm:pt modelId="{0A1BF739-8BDD-42E0-AB43-5C9AB2DFB9EE}" type="pres">
      <dgm:prSet presAssocID="{0CB4AE42-323B-4E7B-882E-2F8F851D0021}" presName="conn" presStyleLbl="parChTrans1D2" presStyleIdx="0" presStyleCnt="1"/>
      <dgm:spPr/>
      <dgm:t>
        <a:bodyPr/>
        <a:lstStyle/>
        <a:p>
          <a:endParaRPr lang="ru-RU"/>
        </a:p>
      </dgm:t>
    </dgm:pt>
    <dgm:pt modelId="{90F5C797-7200-404F-8961-11F93FB1DB11}" type="pres">
      <dgm:prSet presAssocID="{0CB4AE42-323B-4E7B-882E-2F8F851D0021}" presName="extraNode" presStyleLbl="node1" presStyleIdx="0" presStyleCnt="6"/>
      <dgm:spPr/>
    </dgm:pt>
    <dgm:pt modelId="{3A7D4EB3-E2EA-4A38-BBBD-C5FE91156E9A}" type="pres">
      <dgm:prSet presAssocID="{0CB4AE42-323B-4E7B-882E-2F8F851D0021}" presName="dstNode" presStyleLbl="node1" presStyleIdx="0" presStyleCnt="6"/>
      <dgm:spPr/>
    </dgm:pt>
    <dgm:pt modelId="{21007DB6-B9C8-4273-ACB3-52A97A74E906}" type="pres">
      <dgm:prSet presAssocID="{A85018E1-AF09-498B-AA4F-BB1B124483E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7DB53-7FBF-4FBD-9142-0000A42F4C1B}" type="pres">
      <dgm:prSet presAssocID="{A85018E1-AF09-498B-AA4F-BB1B124483EA}" presName="accent_1" presStyleCnt="0"/>
      <dgm:spPr/>
    </dgm:pt>
    <dgm:pt modelId="{4347731C-788E-4949-B7AB-8C2E1632E6E0}" type="pres">
      <dgm:prSet presAssocID="{A85018E1-AF09-498B-AA4F-BB1B124483EA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7030A0"/>
          </a:solidFill>
        </a:ln>
      </dgm:spPr>
    </dgm:pt>
    <dgm:pt modelId="{8685181C-6C5D-41C5-9CC9-269F4A14C383}" type="pres">
      <dgm:prSet presAssocID="{3FFA0431-B89D-4462-8814-54A431DF66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5C65E-ED9D-41AC-BA5A-6B145C4DE217}" type="pres">
      <dgm:prSet presAssocID="{3FFA0431-B89D-4462-8814-54A431DF6600}" presName="accent_2" presStyleCnt="0"/>
      <dgm:spPr/>
    </dgm:pt>
    <dgm:pt modelId="{CEAA1838-2700-4282-812A-76DEB095E09C}" type="pres">
      <dgm:prSet presAssocID="{3FFA0431-B89D-4462-8814-54A431DF6600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7030A0"/>
          </a:solidFill>
        </a:ln>
      </dgm:spPr>
    </dgm:pt>
    <dgm:pt modelId="{866DACB2-F97C-4D1E-8D9B-E3C9B2D67E84}" type="pres">
      <dgm:prSet presAssocID="{EAA4B8B2-1ABE-491F-BDCF-279B5FF49D6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CBC7A-09AA-44F5-B02E-595D4657CCCF}" type="pres">
      <dgm:prSet presAssocID="{EAA4B8B2-1ABE-491F-BDCF-279B5FF49D6A}" presName="accent_3" presStyleCnt="0"/>
      <dgm:spPr/>
    </dgm:pt>
    <dgm:pt modelId="{5F1289ED-DC8A-4782-9385-1188E3E14073}" type="pres">
      <dgm:prSet presAssocID="{EAA4B8B2-1ABE-491F-BDCF-279B5FF49D6A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</dgm:pt>
    <dgm:pt modelId="{5716678A-F1C4-4776-B9A8-42720DB4F12F}" type="pres">
      <dgm:prSet presAssocID="{1297009C-CA3C-40C1-A8E0-A144A6EB68A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9EFB5-16FE-42C7-9C85-B5CB197AB749}" type="pres">
      <dgm:prSet presAssocID="{1297009C-CA3C-40C1-A8E0-A144A6EB68A2}" presName="accent_4" presStyleCnt="0"/>
      <dgm:spPr/>
    </dgm:pt>
    <dgm:pt modelId="{A8D92020-35F5-413A-AA4E-45A8A4CBFFBE}" type="pres">
      <dgm:prSet presAssocID="{1297009C-CA3C-40C1-A8E0-A144A6EB68A2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7030A0"/>
          </a:solidFill>
        </a:ln>
      </dgm:spPr>
    </dgm:pt>
    <dgm:pt modelId="{2B257DF2-D89C-49A4-B338-E93813F4AB44}" type="pres">
      <dgm:prSet presAssocID="{A86BC277-1C98-48F5-817E-76C18FB936C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56DB4-3D8B-4298-BEED-F6AA2DFB51C6}" type="pres">
      <dgm:prSet presAssocID="{A86BC277-1C98-48F5-817E-76C18FB936CB}" presName="accent_5" presStyleCnt="0"/>
      <dgm:spPr/>
    </dgm:pt>
    <dgm:pt modelId="{7E9CB2D2-51BF-4C01-BB37-B513566D2386}" type="pres">
      <dgm:prSet presAssocID="{A86BC277-1C98-48F5-817E-76C18FB936CB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7030A0"/>
          </a:solidFill>
        </a:ln>
      </dgm:spPr>
    </dgm:pt>
    <dgm:pt modelId="{6FDF5375-06CD-4386-902E-ECF89E8AF213}" type="pres">
      <dgm:prSet presAssocID="{BCD23635-D1EA-484D-A748-F719918B7C6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8F942-7AB8-4CCC-947A-CACC9ACE2573}" type="pres">
      <dgm:prSet presAssocID="{BCD23635-D1EA-484D-A748-F719918B7C6F}" presName="accent_6" presStyleCnt="0"/>
      <dgm:spPr/>
    </dgm:pt>
    <dgm:pt modelId="{1C35A9B1-8B09-4042-8AD0-F5510EFCC12A}" type="pres">
      <dgm:prSet presAssocID="{BCD23635-D1EA-484D-A748-F719918B7C6F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7030A0"/>
          </a:solidFill>
        </a:ln>
      </dgm:spPr>
    </dgm:pt>
  </dgm:ptLst>
  <dgm:cxnLst>
    <dgm:cxn modelId="{D721ECB2-1047-4453-9F29-9360DBBCEF63}" type="presOf" srcId="{EAA4B8B2-1ABE-491F-BDCF-279B5FF49D6A}" destId="{866DACB2-F97C-4D1E-8D9B-E3C9B2D67E84}" srcOrd="0" destOrd="0" presId="urn:microsoft.com/office/officeart/2008/layout/VerticalCurvedList"/>
    <dgm:cxn modelId="{035D7921-BD3C-4129-AEEA-C59D8A3300DA}" type="presOf" srcId="{2AE8A925-C9E9-42AA-917A-AE72A7771847}" destId="{0A1BF739-8BDD-42E0-AB43-5C9AB2DFB9EE}" srcOrd="0" destOrd="0" presId="urn:microsoft.com/office/officeart/2008/layout/VerticalCurvedList"/>
    <dgm:cxn modelId="{4AA0BBD0-FC37-4C9B-8921-F4BB2B8186BE}" type="presOf" srcId="{3FFA0431-B89D-4462-8814-54A431DF6600}" destId="{8685181C-6C5D-41C5-9CC9-269F4A14C383}" srcOrd="0" destOrd="0" presId="urn:microsoft.com/office/officeart/2008/layout/VerticalCurvedList"/>
    <dgm:cxn modelId="{5BC09ECA-88F8-4A61-9AE1-24DA45F4E2E8}" type="presOf" srcId="{A86BC277-1C98-48F5-817E-76C18FB936CB}" destId="{2B257DF2-D89C-49A4-B338-E93813F4AB44}" srcOrd="0" destOrd="0" presId="urn:microsoft.com/office/officeart/2008/layout/VerticalCurvedList"/>
    <dgm:cxn modelId="{3E8763A6-C581-49DD-8B96-F245D9A2C672}" srcId="{0CB4AE42-323B-4E7B-882E-2F8F851D0021}" destId="{3FFA0431-B89D-4462-8814-54A431DF6600}" srcOrd="1" destOrd="0" parTransId="{E328804C-3F22-4E1B-9EE8-D75D623EBE96}" sibTransId="{A168074B-617C-4BB0-B374-E7BE4224BFA5}"/>
    <dgm:cxn modelId="{039465A4-09A6-4644-ACC6-C29066838088}" srcId="{0CB4AE42-323B-4E7B-882E-2F8F851D0021}" destId="{BCD23635-D1EA-484D-A748-F719918B7C6F}" srcOrd="5" destOrd="0" parTransId="{6A9889E1-7BE1-4A16-A5CF-4C2038111DDD}" sibTransId="{0206B896-CBA6-44A9-A75D-914277F3EBE1}"/>
    <dgm:cxn modelId="{C5A0030F-A155-4BDC-B801-0B509BD49FEE}" type="presOf" srcId="{0CB4AE42-323B-4E7B-882E-2F8F851D0021}" destId="{6684CF26-3D83-442F-BEED-93A5A0E6E45B}" srcOrd="0" destOrd="0" presId="urn:microsoft.com/office/officeart/2008/layout/VerticalCurvedList"/>
    <dgm:cxn modelId="{187C0E05-45F0-46D0-B5E3-332F82EFB10B}" srcId="{0CB4AE42-323B-4E7B-882E-2F8F851D0021}" destId="{1297009C-CA3C-40C1-A8E0-A144A6EB68A2}" srcOrd="3" destOrd="0" parTransId="{C2353A92-2837-47CB-8994-A58D6417A214}" sibTransId="{9D49BC6F-1C15-4C32-AB79-28F05471DEB9}"/>
    <dgm:cxn modelId="{D2EA3A72-6831-459E-B769-03173E959697}" type="presOf" srcId="{1297009C-CA3C-40C1-A8E0-A144A6EB68A2}" destId="{5716678A-F1C4-4776-B9A8-42720DB4F12F}" srcOrd="0" destOrd="0" presId="urn:microsoft.com/office/officeart/2008/layout/VerticalCurvedList"/>
    <dgm:cxn modelId="{A9072534-C836-444E-BB38-902479D12606}" type="presOf" srcId="{A85018E1-AF09-498B-AA4F-BB1B124483EA}" destId="{21007DB6-B9C8-4273-ACB3-52A97A74E906}" srcOrd="0" destOrd="0" presId="urn:microsoft.com/office/officeart/2008/layout/VerticalCurvedList"/>
    <dgm:cxn modelId="{E80174BA-EF10-4576-93FF-33F5C03B7B13}" srcId="{0CB4AE42-323B-4E7B-882E-2F8F851D0021}" destId="{A85018E1-AF09-498B-AA4F-BB1B124483EA}" srcOrd="0" destOrd="0" parTransId="{E47C3F59-0252-42D7-AAAD-09222569FF7B}" sibTransId="{2AE8A925-C9E9-42AA-917A-AE72A7771847}"/>
    <dgm:cxn modelId="{19C6B99F-DFA2-4E26-8578-3BC61F4681E8}" type="presOf" srcId="{BCD23635-D1EA-484D-A748-F719918B7C6F}" destId="{6FDF5375-06CD-4386-902E-ECF89E8AF213}" srcOrd="0" destOrd="0" presId="urn:microsoft.com/office/officeart/2008/layout/VerticalCurvedList"/>
    <dgm:cxn modelId="{C0A62CE0-4C01-4CB5-866D-8EF058C71275}" srcId="{0CB4AE42-323B-4E7B-882E-2F8F851D0021}" destId="{A86BC277-1C98-48F5-817E-76C18FB936CB}" srcOrd="4" destOrd="0" parTransId="{4D4E3308-9334-4412-966D-7D276D8290C0}" sibTransId="{46FB51E8-7447-4CAC-B98A-06FA9AEE321E}"/>
    <dgm:cxn modelId="{668F161D-54CC-4D61-8AD8-24B79EAD984B}" srcId="{0CB4AE42-323B-4E7B-882E-2F8F851D0021}" destId="{EAA4B8B2-1ABE-491F-BDCF-279B5FF49D6A}" srcOrd="2" destOrd="0" parTransId="{2AC2AEBF-2D02-4838-87DF-36BF3AEEAECB}" sibTransId="{B934C793-3E38-4077-903A-9CCB464BF04B}"/>
    <dgm:cxn modelId="{FD93281A-9C21-431B-BDB2-F3BC03A60D1C}" type="presParOf" srcId="{6684CF26-3D83-442F-BEED-93A5A0E6E45B}" destId="{D313CC15-581D-4108-9752-53216E06777C}" srcOrd="0" destOrd="0" presId="urn:microsoft.com/office/officeart/2008/layout/VerticalCurvedList"/>
    <dgm:cxn modelId="{C9F44D65-040E-4188-A751-4B89403B05C1}" type="presParOf" srcId="{D313CC15-581D-4108-9752-53216E06777C}" destId="{F225B239-57D4-4831-B2F9-D71363376B1C}" srcOrd="0" destOrd="0" presId="urn:microsoft.com/office/officeart/2008/layout/VerticalCurvedList"/>
    <dgm:cxn modelId="{34130BD4-95E9-4C53-BC93-8567E3836E41}" type="presParOf" srcId="{F225B239-57D4-4831-B2F9-D71363376B1C}" destId="{22C1EF9C-6D92-4CF0-8437-C9F637A98478}" srcOrd="0" destOrd="0" presId="urn:microsoft.com/office/officeart/2008/layout/VerticalCurvedList"/>
    <dgm:cxn modelId="{3741B2AC-DD3E-4083-B970-5DD9E07E7C3B}" type="presParOf" srcId="{F225B239-57D4-4831-B2F9-D71363376B1C}" destId="{0A1BF739-8BDD-42E0-AB43-5C9AB2DFB9EE}" srcOrd="1" destOrd="0" presId="urn:microsoft.com/office/officeart/2008/layout/VerticalCurvedList"/>
    <dgm:cxn modelId="{593DA883-2C60-47F1-94B6-8E719518A7AC}" type="presParOf" srcId="{F225B239-57D4-4831-B2F9-D71363376B1C}" destId="{90F5C797-7200-404F-8961-11F93FB1DB11}" srcOrd="2" destOrd="0" presId="urn:microsoft.com/office/officeart/2008/layout/VerticalCurvedList"/>
    <dgm:cxn modelId="{4A42C166-FB8A-4761-8F9F-0CCC5C093823}" type="presParOf" srcId="{F225B239-57D4-4831-B2F9-D71363376B1C}" destId="{3A7D4EB3-E2EA-4A38-BBBD-C5FE91156E9A}" srcOrd="3" destOrd="0" presId="urn:microsoft.com/office/officeart/2008/layout/VerticalCurvedList"/>
    <dgm:cxn modelId="{1CED4D13-2172-4C38-AEDB-62BCD1D48831}" type="presParOf" srcId="{D313CC15-581D-4108-9752-53216E06777C}" destId="{21007DB6-B9C8-4273-ACB3-52A97A74E906}" srcOrd="1" destOrd="0" presId="urn:microsoft.com/office/officeart/2008/layout/VerticalCurvedList"/>
    <dgm:cxn modelId="{68229A17-115C-467B-9469-6641156EEA4B}" type="presParOf" srcId="{D313CC15-581D-4108-9752-53216E06777C}" destId="{EEA7DB53-7FBF-4FBD-9142-0000A42F4C1B}" srcOrd="2" destOrd="0" presId="urn:microsoft.com/office/officeart/2008/layout/VerticalCurvedList"/>
    <dgm:cxn modelId="{54DF8A0C-2C97-48CA-9E7D-404934FB6176}" type="presParOf" srcId="{EEA7DB53-7FBF-4FBD-9142-0000A42F4C1B}" destId="{4347731C-788E-4949-B7AB-8C2E1632E6E0}" srcOrd="0" destOrd="0" presId="urn:microsoft.com/office/officeart/2008/layout/VerticalCurvedList"/>
    <dgm:cxn modelId="{9EE033D3-F9D0-45EF-A0D5-A9DD32EDA378}" type="presParOf" srcId="{D313CC15-581D-4108-9752-53216E06777C}" destId="{8685181C-6C5D-41C5-9CC9-269F4A14C383}" srcOrd="3" destOrd="0" presId="urn:microsoft.com/office/officeart/2008/layout/VerticalCurvedList"/>
    <dgm:cxn modelId="{C37477AB-81ED-4816-AAB3-D23A5296D8E7}" type="presParOf" srcId="{D313CC15-581D-4108-9752-53216E06777C}" destId="{03A5C65E-ED9D-41AC-BA5A-6B145C4DE217}" srcOrd="4" destOrd="0" presId="urn:microsoft.com/office/officeart/2008/layout/VerticalCurvedList"/>
    <dgm:cxn modelId="{9AD5CB6E-86FB-47C9-B0D5-8874744A58BF}" type="presParOf" srcId="{03A5C65E-ED9D-41AC-BA5A-6B145C4DE217}" destId="{CEAA1838-2700-4282-812A-76DEB095E09C}" srcOrd="0" destOrd="0" presId="urn:microsoft.com/office/officeart/2008/layout/VerticalCurvedList"/>
    <dgm:cxn modelId="{F48F1AAE-C804-4ABB-BA7E-AB4D6C4C6396}" type="presParOf" srcId="{D313CC15-581D-4108-9752-53216E06777C}" destId="{866DACB2-F97C-4D1E-8D9B-E3C9B2D67E84}" srcOrd="5" destOrd="0" presId="urn:microsoft.com/office/officeart/2008/layout/VerticalCurvedList"/>
    <dgm:cxn modelId="{39DC1C6A-6282-49AB-A6EC-5B99F59E4886}" type="presParOf" srcId="{D313CC15-581D-4108-9752-53216E06777C}" destId="{FC2CBC7A-09AA-44F5-B02E-595D4657CCCF}" srcOrd="6" destOrd="0" presId="urn:microsoft.com/office/officeart/2008/layout/VerticalCurvedList"/>
    <dgm:cxn modelId="{01E48E93-2F13-47B9-9BB0-EE520BB1995D}" type="presParOf" srcId="{FC2CBC7A-09AA-44F5-B02E-595D4657CCCF}" destId="{5F1289ED-DC8A-4782-9385-1188E3E14073}" srcOrd="0" destOrd="0" presId="urn:microsoft.com/office/officeart/2008/layout/VerticalCurvedList"/>
    <dgm:cxn modelId="{C4362ADA-25E5-4746-A32F-383089984A42}" type="presParOf" srcId="{D313CC15-581D-4108-9752-53216E06777C}" destId="{5716678A-F1C4-4776-B9A8-42720DB4F12F}" srcOrd="7" destOrd="0" presId="urn:microsoft.com/office/officeart/2008/layout/VerticalCurvedList"/>
    <dgm:cxn modelId="{B623B1D2-6F74-47C1-A971-3940F39316BA}" type="presParOf" srcId="{D313CC15-581D-4108-9752-53216E06777C}" destId="{C5D9EFB5-16FE-42C7-9C85-B5CB197AB749}" srcOrd="8" destOrd="0" presId="urn:microsoft.com/office/officeart/2008/layout/VerticalCurvedList"/>
    <dgm:cxn modelId="{E2F52978-4685-4C97-91C7-DABB6750BD29}" type="presParOf" srcId="{C5D9EFB5-16FE-42C7-9C85-B5CB197AB749}" destId="{A8D92020-35F5-413A-AA4E-45A8A4CBFFBE}" srcOrd="0" destOrd="0" presId="urn:microsoft.com/office/officeart/2008/layout/VerticalCurvedList"/>
    <dgm:cxn modelId="{2AFC1A18-9865-4A89-A6A1-E1009B878FA0}" type="presParOf" srcId="{D313CC15-581D-4108-9752-53216E06777C}" destId="{2B257DF2-D89C-49A4-B338-E93813F4AB44}" srcOrd="9" destOrd="0" presId="urn:microsoft.com/office/officeart/2008/layout/VerticalCurvedList"/>
    <dgm:cxn modelId="{E5727C91-7147-48D4-99B9-EA062AD1B2EB}" type="presParOf" srcId="{D313CC15-581D-4108-9752-53216E06777C}" destId="{B2D56DB4-3D8B-4298-BEED-F6AA2DFB51C6}" srcOrd="10" destOrd="0" presId="urn:microsoft.com/office/officeart/2008/layout/VerticalCurvedList"/>
    <dgm:cxn modelId="{620CA10B-1430-4ED6-BCD9-7D4DFCDC1690}" type="presParOf" srcId="{B2D56DB4-3D8B-4298-BEED-F6AA2DFB51C6}" destId="{7E9CB2D2-51BF-4C01-BB37-B513566D2386}" srcOrd="0" destOrd="0" presId="urn:microsoft.com/office/officeart/2008/layout/VerticalCurvedList"/>
    <dgm:cxn modelId="{1302F63B-DF0A-4DB9-9EB5-E27BD6D788E6}" type="presParOf" srcId="{D313CC15-581D-4108-9752-53216E06777C}" destId="{6FDF5375-06CD-4386-902E-ECF89E8AF213}" srcOrd="11" destOrd="0" presId="urn:microsoft.com/office/officeart/2008/layout/VerticalCurvedList"/>
    <dgm:cxn modelId="{4CB2FE2F-974F-4863-8108-42F1A96D5E6A}" type="presParOf" srcId="{D313CC15-581D-4108-9752-53216E06777C}" destId="{0E48F942-7AB8-4CCC-947A-CACC9ACE2573}" srcOrd="12" destOrd="0" presId="urn:microsoft.com/office/officeart/2008/layout/VerticalCurvedList"/>
    <dgm:cxn modelId="{82E7B720-D06B-4ABA-825F-1FA5D9247EF6}" type="presParOf" srcId="{0E48F942-7AB8-4CCC-947A-CACC9ACE2573}" destId="{1C35A9B1-8B09-4042-8AD0-F5510EFCC1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C9C7F-5868-4254-AA0D-C312CD37460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049A7A4-27E7-49C8-B9D5-E391EEE436C9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3">
                  <a:lumMod val="50000"/>
                </a:schemeClr>
              </a:solidFill>
            </a:rPr>
            <a:t>Улучшение жилищных условий не менее 5 миллионов семей ежегодно и увеличение объема жилищного строительства не менее чем до 120 миллионов квадратных метров в год</a:t>
          </a:r>
        </a:p>
      </dgm:t>
    </dgm:pt>
    <dgm:pt modelId="{842D6827-F9F9-4643-AC6B-724CCBCBF427}" type="parTrans" cxnId="{D68D6ECD-DAA6-4592-ABD1-0E75054022F5}">
      <dgm:prSet/>
      <dgm:spPr/>
      <dgm:t>
        <a:bodyPr/>
        <a:lstStyle/>
        <a:p>
          <a:endParaRPr lang="ru-RU"/>
        </a:p>
      </dgm:t>
    </dgm:pt>
    <dgm:pt modelId="{EFA70D1A-B396-49D7-B2AF-A0AF7B5071B0}" type="sibTrans" cxnId="{D68D6ECD-DAA6-4592-ABD1-0E75054022F5}">
      <dgm:prSet/>
      <dgm:spPr/>
      <dgm:t>
        <a:bodyPr/>
        <a:lstStyle/>
        <a:p>
          <a:endParaRPr lang="ru-RU"/>
        </a:p>
      </dgm:t>
    </dgm:pt>
    <dgm:pt modelId="{71D8F193-3EEC-4AE6-8B2F-4CEF01710AA3}">
      <dgm:prSet phldrT="[Текст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3">
                  <a:lumMod val="50000"/>
                </a:schemeClr>
              </a:solidFill>
            </a:rPr>
            <a:t>Улучшение качества городской среды в полтора раза</a:t>
          </a:r>
        </a:p>
      </dgm:t>
    </dgm:pt>
    <dgm:pt modelId="{64629019-DABC-4008-B866-1E89B6418CDF}" type="parTrans" cxnId="{07C0418F-0EE6-4CAE-B5A5-0015BF7C63FE}">
      <dgm:prSet/>
      <dgm:spPr/>
      <dgm:t>
        <a:bodyPr/>
        <a:lstStyle/>
        <a:p>
          <a:endParaRPr lang="ru-RU"/>
        </a:p>
      </dgm:t>
    </dgm:pt>
    <dgm:pt modelId="{D1E4B671-2FDF-4E56-B613-FC1675A97FE7}" type="sibTrans" cxnId="{07C0418F-0EE6-4CAE-B5A5-0015BF7C63FE}">
      <dgm:prSet/>
      <dgm:spPr/>
      <dgm:t>
        <a:bodyPr/>
        <a:lstStyle/>
        <a:p>
          <a:endParaRPr lang="ru-RU"/>
        </a:p>
      </dgm:t>
    </dgm:pt>
    <dgm:pt modelId="{86C28A4D-7586-427C-9DC7-1615DB1DA306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3">
                  <a:lumMod val="50000"/>
                </a:schemeClr>
              </a:solidFill>
            </a:rPr>
            <a:t>Обеспечение доли дорожной сети в крупнейших городских агломерациях, соответствующих нормативным требования, на уровне не менее 85%</a:t>
          </a:r>
        </a:p>
      </dgm:t>
    </dgm:pt>
    <dgm:pt modelId="{03C25DC8-4E56-4D03-A097-32B6FBC66300}" type="parTrans" cxnId="{2E8BB0C1-B2BA-4A86-B1B1-375A507BD952}">
      <dgm:prSet/>
      <dgm:spPr/>
      <dgm:t>
        <a:bodyPr/>
        <a:lstStyle/>
        <a:p>
          <a:endParaRPr lang="ru-RU"/>
        </a:p>
      </dgm:t>
    </dgm:pt>
    <dgm:pt modelId="{FF3AA055-80CA-4178-AFDF-9720D9F75029}" type="sibTrans" cxnId="{2E8BB0C1-B2BA-4A86-B1B1-375A507BD952}">
      <dgm:prSet/>
      <dgm:spPr/>
      <dgm:t>
        <a:bodyPr/>
        <a:lstStyle/>
        <a:p>
          <a:endParaRPr lang="ru-RU"/>
        </a:p>
      </dgm:t>
    </dgm:pt>
    <dgm:pt modelId="{880066A6-C5EC-4A72-8FBE-BBAEEDA3DBB9}">
      <dgm:prSet phldrT="[Текст]"/>
      <dgm:spPr>
        <a:solidFill>
          <a:schemeClr val="accent2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accent3">
                  <a:lumMod val="50000"/>
                </a:schemeClr>
              </a:solidFill>
            </a:rPr>
            <a:t>Создание устойчивой системы обращения с ТКО, обеспечивающей сортировку отходов в объеме 100% и снижение объема отходов, направляемых на полигоны в 2 раза</a:t>
          </a:r>
        </a:p>
      </dgm:t>
    </dgm:pt>
    <dgm:pt modelId="{F91C604A-9A77-40DA-8F5C-09877DBF0C61}" type="parTrans" cxnId="{33ABEE63-C64D-454C-B272-097FFCBA9254}">
      <dgm:prSet/>
      <dgm:spPr/>
      <dgm:t>
        <a:bodyPr/>
        <a:lstStyle/>
        <a:p>
          <a:endParaRPr lang="ru-RU"/>
        </a:p>
      </dgm:t>
    </dgm:pt>
    <dgm:pt modelId="{DDC19454-095F-498C-81C4-AAADC34580D3}" type="sibTrans" cxnId="{33ABEE63-C64D-454C-B272-097FFCBA9254}">
      <dgm:prSet/>
      <dgm:spPr/>
      <dgm:t>
        <a:bodyPr/>
        <a:lstStyle/>
        <a:p>
          <a:endParaRPr lang="ru-RU"/>
        </a:p>
      </dgm:t>
    </dgm:pt>
    <dgm:pt modelId="{991BEF58-F9EA-4B63-94AC-296380386DC8}">
      <dgm:prSet phldrT="[Текст]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/>
            <a:t>Снижение выбросов опасных загрязняющих веществ, оказывающих наибольшее негативное воздействие на окружающую среду и здоровье человека в 2 раза</a:t>
          </a:r>
        </a:p>
      </dgm:t>
    </dgm:pt>
    <dgm:pt modelId="{66D3CF58-B269-4D81-854A-33307A7DBE9C}" type="parTrans" cxnId="{BFDBBE02-E90D-4D0A-9D64-B0B4F121D42F}">
      <dgm:prSet/>
      <dgm:spPr/>
      <dgm:t>
        <a:bodyPr/>
        <a:lstStyle/>
        <a:p>
          <a:endParaRPr lang="ru-RU"/>
        </a:p>
      </dgm:t>
    </dgm:pt>
    <dgm:pt modelId="{2FDD28AC-0956-4A4C-A594-CA7D6094AC12}" type="sibTrans" cxnId="{BFDBBE02-E90D-4D0A-9D64-B0B4F121D42F}">
      <dgm:prSet/>
      <dgm:spPr/>
      <dgm:t>
        <a:bodyPr/>
        <a:lstStyle/>
        <a:p>
          <a:endParaRPr lang="ru-RU"/>
        </a:p>
      </dgm:t>
    </dgm:pt>
    <dgm:pt modelId="{EB6A2603-FED0-41AA-9A4B-59DAD1BE8498}">
      <dgm:prSet phldrT="[Текст]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dirty="0"/>
            <a:t>Ликвидация наиболее опасных объектов накопленного вреда окружающей среде и экологическое оздоровление водных объектов, включая реку Волга и озера Байкал и Телецкое</a:t>
          </a:r>
        </a:p>
      </dgm:t>
    </dgm:pt>
    <dgm:pt modelId="{7BC04150-461C-4CF6-96BA-0329CA7A9B60}" type="parTrans" cxnId="{AECD623C-B193-404A-8BA0-8F3E5DCA04CC}">
      <dgm:prSet/>
      <dgm:spPr/>
      <dgm:t>
        <a:bodyPr/>
        <a:lstStyle/>
        <a:p>
          <a:endParaRPr lang="ru-RU"/>
        </a:p>
      </dgm:t>
    </dgm:pt>
    <dgm:pt modelId="{D70F0BFD-FC28-40EF-A22D-61A9FA53C3C9}" type="sibTrans" cxnId="{AECD623C-B193-404A-8BA0-8F3E5DCA04CC}">
      <dgm:prSet/>
      <dgm:spPr/>
      <dgm:t>
        <a:bodyPr/>
        <a:lstStyle/>
        <a:p>
          <a:endParaRPr lang="ru-RU"/>
        </a:p>
      </dgm:t>
    </dgm:pt>
    <dgm:pt modelId="{F0E8A33D-0DB8-4C33-967E-F38164DB3DA5}" type="pres">
      <dgm:prSet presAssocID="{D2AC9C7F-5868-4254-AA0D-C312CD374609}" presName="linearFlow" presStyleCnt="0">
        <dgm:presLayoutVars>
          <dgm:dir/>
          <dgm:resizeHandles val="exact"/>
        </dgm:presLayoutVars>
      </dgm:prSet>
      <dgm:spPr/>
    </dgm:pt>
    <dgm:pt modelId="{3978502A-AE75-446A-8A23-5F51A2308E55}" type="pres">
      <dgm:prSet presAssocID="{3049A7A4-27E7-49C8-B9D5-E391EEE436C9}" presName="composite" presStyleCnt="0"/>
      <dgm:spPr/>
    </dgm:pt>
    <dgm:pt modelId="{7FB734CE-764D-43A6-9521-FF92454014F5}" type="pres">
      <dgm:prSet presAssocID="{3049A7A4-27E7-49C8-B9D5-E391EEE436C9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125EAB7C-7866-47FB-A740-00586078512A}" type="pres">
      <dgm:prSet presAssocID="{3049A7A4-27E7-49C8-B9D5-E391EEE436C9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B7AC8-F909-4A89-865D-FC9EF04669E3}" type="pres">
      <dgm:prSet presAssocID="{EFA70D1A-B396-49D7-B2AF-A0AF7B5071B0}" presName="spacing" presStyleCnt="0"/>
      <dgm:spPr/>
    </dgm:pt>
    <dgm:pt modelId="{F4312529-88D5-49A6-8150-466D2BDF6DFE}" type="pres">
      <dgm:prSet presAssocID="{71D8F193-3EEC-4AE6-8B2F-4CEF01710AA3}" presName="composite" presStyleCnt="0"/>
      <dgm:spPr/>
    </dgm:pt>
    <dgm:pt modelId="{FEB643C2-534D-47A6-82CD-C66CAF6DAC3F}" type="pres">
      <dgm:prSet presAssocID="{71D8F193-3EEC-4AE6-8B2F-4CEF01710AA3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E0B1DC59-08B6-4D57-9D4C-A1BC5C8F5419}" type="pres">
      <dgm:prSet presAssocID="{71D8F193-3EEC-4AE6-8B2F-4CEF01710AA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D29A4-AD4B-45F8-9DFE-06077A7297B7}" type="pres">
      <dgm:prSet presAssocID="{D1E4B671-2FDF-4E56-B613-FC1675A97FE7}" presName="spacing" presStyleCnt="0"/>
      <dgm:spPr/>
    </dgm:pt>
    <dgm:pt modelId="{C19DA83B-28FF-4515-AF98-68F743B82FF7}" type="pres">
      <dgm:prSet presAssocID="{86C28A4D-7586-427C-9DC7-1615DB1DA306}" presName="composite" presStyleCnt="0"/>
      <dgm:spPr/>
    </dgm:pt>
    <dgm:pt modelId="{D4FCA76E-AAA4-47B1-AEBF-60DBF855F692}" type="pres">
      <dgm:prSet presAssocID="{86C28A4D-7586-427C-9DC7-1615DB1DA30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560233F5-0F83-4B15-8834-E30A5EF2A43C}" type="pres">
      <dgm:prSet presAssocID="{86C28A4D-7586-427C-9DC7-1615DB1DA30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44AC4-158B-4367-9BEA-D3A723CEAD73}" type="pres">
      <dgm:prSet presAssocID="{FF3AA055-80CA-4178-AFDF-9720D9F75029}" presName="spacing" presStyleCnt="0"/>
      <dgm:spPr/>
    </dgm:pt>
    <dgm:pt modelId="{0047A84F-472C-4D4D-B18F-FE22C9A489BA}" type="pres">
      <dgm:prSet presAssocID="{880066A6-C5EC-4A72-8FBE-BBAEEDA3DBB9}" presName="composite" presStyleCnt="0"/>
      <dgm:spPr/>
    </dgm:pt>
    <dgm:pt modelId="{D4C9CDF5-9EDA-42CC-9820-601AED41C91C}" type="pres">
      <dgm:prSet presAssocID="{880066A6-C5EC-4A72-8FBE-BBAEEDA3DBB9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0979C821-AE70-4B1A-A6EB-F527DCFD57DB}" type="pres">
      <dgm:prSet presAssocID="{880066A6-C5EC-4A72-8FBE-BBAEEDA3DBB9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58318-B701-4847-B555-2AF341D842F8}" type="pres">
      <dgm:prSet presAssocID="{DDC19454-095F-498C-81C4-AAADC34580D3}" presName="spacing" presStyleCnt="0"/>
      <dgm:spPr/>
    </dgm:pt>
    <dgm:pt modelId="{725F3E37-85C9-429C-9029-33B62633D8CE}" type="pres">
      <dgm:prSet presAssocID="{991BEF58-F9EA-4B63-94AC-296380386DC8}" presName="composite" presStyleCnt="0"/>
      <dgm:spPr/>
    </dgm:pt>
    <dgm:pt modelId="{F82460A6-1AAB-4F57-90E3-229C5390079E}" type="pres">
      <dgm:prSet presAssocID="{991BEF58-F9EA-4B63-94AC-296380386DC8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1BCFABDB-4C20-4F16-A0D8-5DB41606A1F0}" type="pres">
      <dgm:prSet presAssocID="{991BEF58-F9EA-4B63-94AC-296380386DC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0712-27A0-4043-8C74-DFB2085A6432}" type="pres">
      <dgm:prSet presAssocID="{2FDD28AC-0956-4A4C-A594-CA7D6094AC12}" presName="spacing" presStyleCnt="0"/>
      <dgm:spPr/>
    </dgm:pt>
    <dgm:pt modelId="{3FA574A7-31C4-4CD5-BE2D-C8D859B01424}" type="pres">
      <dgm:prSet presAssocID="{EB6A2603-FED0-41AA-9A4B-59DAD1BE8498}" presName="composite" presStyleCnt="0"/>
      <dgm:spPr/>
    </dgm:pt>
    <dgm:pt modelId="{BA78971E-04BA-48DF-BBF0-34418E996565}" type="pres">
      <dgm:prSet presAssocID="{EB6A2603-FED0-41AA-9A4B-59DAD1BE8498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solidFill>
            <a:schemeClr val="accent3">
              <a:lumMod val="50000"/>
            </a:schemeClr>
          </a:solidFill>
        </a:ln>
      </dgm:spPr>
    </dgm:pt>
    <dgm:pt modelId="{0056C48E-2233-4EB9-BC39-113420666D87}" type="pres">
      <dgm:prSet presAssocID="{EB6A2603-FED0-41AA-9A4B-59DAD1BE849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BBE02-E90D-4D0A-9D64-B0B4F121D42F}" srcId="{D2AC9C7F-5868-4254-AA0D-C312CD374609}" destId="{991BEF58-F9EA-4B63-94AC-296380386DC8}" srcOrd="4" destOrd="0" parTransId="{66D3CF58-B269-4D81-854A-33307A7DBE9C}" sibTransId="{2FDD28AC-0956-4A4C-A594-CA7D6094AC12}"/>
    <dgm:cxn modelId="{B4B3636F-4F26-4B1A-B788-6EFF1A8507BF}" type="presOf" srcId="{880066A6-C5EC-4A72-8FBE-BBAEEDA3DBB9}" destId="{0979C821-AE70-4B1A-A6EB-F527DCFD57DB}" srcOrd="0" destOrd="0" presId="urn:microsoft.com/office/officeart/2005/8/layout/vList3"/>
    <dgm:cxn modelId="{8611FC13-6D6B-4BF7-ADEB-A0B3C2224348}" type="presOf" srcId="{EB6A2603-FED0-41AA-9A4B-59DAD1BE8498}" destId="{0056C48E-2233-4EB9-BC39-113420666D87}" srcOrd="0" destOrd="0" presId="urn:microsoft.com/office/officeart/2005/8/layout/vList3"/>
    <dgm:cxn modelId="{AECD623C-B193-404A-8BA0-8F3E5DCA04CC}" srcId="{D2AC9C7F-5868-4254-AA0D-C312CD374609}" destId="{EB6A2603-FED0-41AA-9A4B-59DAD1BE8498}" srcOrd="5" destOrd="0" parTransId="{7BC04150-461C-4CF6-96BA-0329CA7A9B60}" sibTransId="{D70F0BFD-FC28-40EF-A22D-61A9FA53C3C9}"/>
    <dgm:cxn modelId="{2AF9168E-BA56-4DCB-A4BC-056DCE4E9022}" type="presOf" srcId="{71D8F193-3EEC-4AE6-8B2F-4CEF01710AA3}" destId="{E0B1DC59-08B6-4D57-9D4C-A1BC5C8F5419}" srcOrd="0" destOrd="0" presId="urn:microsoft.com/office/officeart/2005/8/layout/vList3"/>
    <dgm:cxn modelId="{33ABEE63-C64D-454C-B272-097FFCBA9254}" srcId="{D2AC9C7F-5868-4254-AA0D-C312CD374609}" destId="{880066A6-C5EC-4A72-8FBE-BBAEEDA3DBB9}" srcOrd="3" destOrd="0" parTransId="{F91C604A-9A77-40DA-8F5C-09877DBF0C61}" sibTransId="{DDC19454-095F-498C-81C4-AAADC34580D3}"/>
    <dgm:cxn modelId="{2E8BB0C1-B2BA-4A86-B1B1-375A507BD952}" srcId="{D2AC9C7F-5868-4254-AA0D-C312CD374609}" destId="{86C28A4D-7586-427C-9DC7-1615DB1DA306}" srcOrd="2" destOrd="0" parTransId="{03C25DC8-4E56-4D03-A097-32B6FBC66300}" sibTransId="{FF3AA055-80CA-4178-AFDF-9720D9F75029}"/>
    <dgm:cxn modelId="{89A5C2FB-C35C-4F13-8C8B-80BA2BDA749C}" type="presOf" srcId="{991BEF58-F9EA-4B63-94AC-296380386DC8}" destId="{1BCFABDB-4C20-4F16-A0D8-5DB41606A1F0}" srcOrd="0" destOrd="0" presId="urn:microsoft.com/office/officeart/2005/8/layout/vList3"/>
    <dgm:cxn modelId="{D8D5CB42-9AA2-4BEC-A394-7612470980C2}" type="presOf" srcId="{86C28A4D-7586-427C-9DC7-1615DB1DA306}" destId="{560233F5-0F83-4B15-8834-E30A5EF2A43C}" srcOrd="0" destOrd="0" presId="urn:microsoft.com/office/officeart/2005/8/layout/vList3"/>
    <dgm:cxn modelId="{C2E259D6-932A-4B7D-B256-4696FB03E8D6}" type="presOf" srcId="{3049A7A4-27E7-49C8-B9D5-E391EEE436C9}" destId="{125EAB7C-7866-47FB-A740-00586078512A}" srcOrd="0" destOrd="0" presId="urn:microsoft.com/office/officeart/2005/8/layout/vList3"/>
    <dgm:cxn modelId="{07C0418F-0EE6-4CAE-B5A5-0015BF7C63FE}" srcId="{D2AC9C7F-5868-4254-AA0D-C312CD374609}" destId="{71D8F193-3EEC-4AE6-8B2F-4CEF01710AA3}" srcOrd="1" destOrd="0" parTransId="{64629019-DABC-4008-B866-1E89B6418CDF}" sibTransId="{D1E4B671-2FDF-4E56-B613-FC1675A97FE7}"/>
    <dgm:cxn modelId="{07971506-EAFF-4B8F-8931-9B3D77A79484}" type="presOf" srcId="{D2AC9C7F-5868-4254-AA0D-C312CD374609}" destId="{F0E8A33D-0DB8-4C33-967E-F38164DB3DA5}" srcOrd="0" destOrd="0" presId="urn:microsoft.com/office/officeart/2005/8/layout/vList3"/>
    <dgm:cxn modelId="{D68D6ECD-DAA6-4592-ABD1-0E75054022F5}" srcId="{D2AC9C7F-5868-4254-AA0D-C312CD374609}" destId="{3049A7A4-27E7-49C8-B9D5-E391EEE436C9}" srcOrd="0" destOrd="0" parTransId="{842D6827-F9F9-4643-AC6B-724CCBCBF427}" sibTransId="{EFA70D1A-B396-49D7-B2AF-A0AF7B5071B0}"/>
    <dgm:cxn modelId="{BC42EA98-A4E0-4F21-9748-D8275E6D1559}" type="presParOf" srcId="{F0E8A33D-0DB8-4C33-967E-F38164DB3DA5}" destId="{3978502A-AE75-446A-8A23-5F51A2308E55}" srcOrd="0" destOrd="0" presId="urn:microsoft.com/office/officeart/2005/8/layout/vList3"/>
    <dgm:cxn modelId="{5924EB16-E3BB-4EAE-BB83-EAC43E193C8D}" type="presParOf" srcId="{3978502A-AE75-446A-8A23-5F51A2308E55}" destId="{7FB734CE-764D-43A6-9521-FF92454014F5}" srcOrd="0" destOrd="0" presId="urn:microsoft.com/office/officeart/2005/8/layout/vList3"/>
    <dgm:cxn modelId="{5E380F8B-EA8F-459F-9C9E-FB3A00E0E999}" type="presParOf" srcId="{3978502A-AE75-446A-8A23-5F51A2308E55}" destId="{125EAB7C-7866-47FB-A740-00586078512A}" srcOrd="1" destOrd="0" presId="urn:microsoft.com/office/officeart/2005/8/layout/vList3"/>
    <dgm:cxn modelId="{3E2AD561-1DA1-405C-9A2F-074E6D0C820E}" type="presParOf" srcId="{F0E8A33D-0DB8-4C33-967E-F38164DB3DA5}" destId="{A97B7AC8-F909-4A89-865D-FC9EF04669E3}" srcOrd="1" destOrd="0" presId="urn:microsoft.com/office/officeart/2005/8/layout/vList3"/>
    <dgm:cxn modelId="{35AF9BF8-B210-49C8-901F-D6035F40C64D}" type="presParOf" srcId="{F0E8A33D-0DB8-4C33-967E-F38164DB3DA5}" destId="{F4312529-88D5-49A6-8150-466D2BDF6DFE}" srcOrd="2" destOrd="0" presId="urn:microsoft.com/office/officeart/2005/8/layout/vList3"/>
    <dgm:cxn modelId="{0429F685-844E-4B94-8F61-B7FD3D1D8D1C}" type="presParOf" srcId="{F4312529-88D5-49A6-8150-466D2BDF6DFE}" destId="{FEB643C2-534D-47A6-82CD-C66CAF6DAC3F}" srcOrd="0" destOrd="0" presId="urn:microsoft.com/office/officeart/2005/8/layout/vList3"/>
    <dgm:cxn modelId="{91138365-C28F-426B-A2A9-928422D13D66}" type="presParOf" srcId="{F4312529-88D5-49A6-8150-466D2BDF6DFE}" destId="{E0B1DC59-08B6-4D57-9D4C-A1BC5C8F5419}" srcOrd="1" destOrd="0" presId="urn:microsoft.com/office/officeart/2005/8/layout/vList3"/>
    <dgm:cxn modelId="{58269E8E-4697-46D8-A0AB-0560EDB90E71}" type="presParOf" srcId="{F0E8A33D-0DB8-4C33-967E-F38164DB3DA5}" destId="{7C7D29A4-AD4B-45F8-9DFE-06077A7297B7}" srcOrd="3" destOrd="0" presId="urn:microsoft.com/office/officeart/2005/8/layout/vList3"/>
    <dgm:cxn modelId="{637FB13E-A043-44EE-B69C-A04934D14A91}" type="presParOf" srcId="{F0E8A33D-0DB8-4C33-967E-F38164DB3DA5}" destId="{C19DA83B-28FF-4515-AF98-68F743B82FF7}" srcOrd="4" destOrd="0" presId="urn:microsoft.com/office/officeart/2005/8/layout/vList3"/>
    <dgm:cxn modelId="{2B8417B1-D85D-41B6-811F-3822AD1642E8}" type="presParOf" srcId="{C19DA83B-28FF-4515-AF98-68F743B82FF7}" destId="{D4FCA76E-AAA4-47B1-AEBF-60DBF855F692}" srcOrd="0" destOrd="0" presId="urn:microsoft.com/office/officeart/2005/8/layout/vList3"/>
    <dgm:cxn modelId="{865F0DAD-866C-471E-912D-95455991D819}" type="presParOf" srcId="{C19DA83B-28FF-4515-AF98-68F743B82FF7}" destId="{560233F5-0F83-4B15-8834-E30A5EF2A43C}" srcOrd="1" destOrd="0" presId="urn:microsoft.com/office/officeart/2005/8/layout/vList3"/>
    <dgm:cxn modelId="{785409DF-CAB0-41EA-859D-139A961C9A2B}" type="presParOf" srcId="{F0E8A33D-0DB8-4C33-967E-F38164DB3DA5}" destId="{96444AC4-158B-4367-9BEA-D3A723CEAD73}" srcOrd="5" destOrd="0" presId="urn:microsoft.com/office/officeart/2005/8/layout/vList3"/>
    <dgm:cxn modelId="{51A8ECBC-6676-4757-8700-6A05362213E2}" type="presParOf" srcId="{F0E8A33D-0DB8-4C33-967E-F38164DB3DA5}" destId="{0047A84F-472C-4D4D-B18F-FE22C9A489BA}" srcOrd="6" destOrd="0" presId="urn:microsoft.com/office/officeart/2005/8/layout/vList3"/>
    <dgm:cxn modelId="{FD110A81-D82D-42F2-833C-AC5284D4D576}" type="presParOf" srcId="{0047A84F-472C-4D4D-B18F-FE22C9A489BA}" destId="{D4C9CDF5-9EDA-42CC-9820-601AED41C91C}" srcOrd="0" destOrd="0" presId="urn:microsoft.com/office/officeart/2005/8/layout/vList3"/>
    <dgm:cxn modelId="{24BC204B-F359-4111-A67E-31448A5EEA38}" type="presParOf" srcId="{0047A84F-472C-4D4D-B18F-FE22C9A489BA}" destId="{0979C821-AE70-4B1A-A6EB-F527DCFD57DB}" srcOrd="1" destOrd="0" presId="urn:microsoft.com/office/officeart/2005/8/layout/vList3"/>
    <dgm:cxn modelId="{C3FB44CE-9623-4576-B814-AE0AB5676956}" type="presParOf" srcId="{F0E8A33D-0DB8-4C33-967E-F38164DB3DA5}" destId="{EB558318-B701-4847-B555-2AF341D842F8}" srcOrd="7" destOrd="0" presId="urn:microsoft.com/office/officeart/2005/8/layout/vList3"/>
    <dgm:cxn modelId="{5CA0E397-C1B0-4FEE-B3A5-CBC0291F93F5}" type="presParOf" srcId="{F0E8A33D-0DB8-4C33-967E-F38164DB3DA5}" destId="{725F3E37-85C9-429C-9029-33B62633D8CE}" srcOrd="8" destOrd="0" presId="urn:microsoft.com/office/officeart/2005/8/layout/vList3"/>
    <dgm:cxn modelId="{28D8D7C0-F185-4BB7-9BD4-BFF9E7D10574}" type="presParOf" srcId="{725F3E37-85C9-429C-9029-33B62633D8CE}" destId="{F82460A6-1AAB-4F57-90E3-229C5390079E}" srcOrd="0" destOrd="0" presId="urn:microsoft.com/office/officeart/2005/8/layout/vList3"/>
    <dgm:cxn modelId="{8BCDC71E-BEB6-410E-80C8-D891727F124D}" type="presParOf" srcId="{725F3E37-85C9-429C-9029-33B62633D8CE}" destId="{1BCFABDB-4C20-4F16-A0D8-5DB41606A1F0}" srcOrd="1" destOrd="0" presId="urn:microsoft.com/office/officeart/2005/8/layout/vList3"/>
    <dgm:cxn modelId="{1AAC4642-07E6-4CED-85B9-A963A7FA4959}" type="presParOf" srcId="{F0E8A33D-0DB8-4C33-967E-F38164DB3DA5}" destId="{62950712-27A0-4043-8C74-DFB2085A6432}" srcOrd="9" destOrd="0" presId="urn:microsoft.com/office/officeart/2005/8/layout/vList3"/>
    <dgm:cxn modelId="{3A158551-3596-423D-92EA-4963FE3DFE5B}" type="presParOf" srcId="{F0E8A33D-0DB8-4C33-967E-F38164DB3DA5}" destId="{3FA574A7-31C4-4CD5-BE2D-C8D859B01424}" srcOrd="10" destOrd="0" presId="urn:microsoft.com/office/officeart/2005/8/layout/vList3"/>
    <dgm:cxn modelId="{83DC8765-C2ED-4071-B0D9-003E1CA2378E}" type="presParOf" srcId="{3FA574A7-31C4-4CD5-BE2D-C8D859B01424}" destId="{BA78971E-04BA-48DF-BBF0-34418E996565}" srcOrd="0" destOrd="0" presId="urn:microsoft.com/office/officeart/2005/8/layout/vList3"/>
    <dgm:cxn modelId="{F00ABC40-8311-4E16-82C3-18C4C6059E91}" type="presParOf" srcId="{3FA574A7-31C4-4CD5-BE2D-C8D859B01424}" destId="{0056C48E-2233-4EB9-BC39-113420666D87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35823-E873-4F3A-89D7-A803AAD4A59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A8386-AF79-42C3-9BDC-696E90F725AC}">
      <dgm:prSet phldrT="[Текст]"/>
      <dgm:spPr>
        <a:solidFill>
          <a:schemeClr val="tx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>
              <a:solidFill>
                <a:schemeClr val="tx1">
                  <a:lumMod val="50000"/>
                </a:schemeClr>
              </a:solidFill>
            </a:rPr>
            <a:t>Обеспечение темпа роста ВВП страны выше среднемирового при сохранении макроэкономической стабильности</a:t>
          </a:r>
        </a:p>
      </dgm:t>
    </dgm:pt>
    <dgm:pt modelId="{17799932-7F5B-4E14-9852-1CD0606AA6B2}" type="parTrans" cxnId="{E63CD3CB-5A48-4FF3-9798-E538AAAD828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B4ECA83F-6580-4B3D-91CC-7D3B2049A912}" type="sibTrans" cxnId="{E63CD3CB-5A48-4FF3-9798-E538AAAD828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D2196297-4BF7-4EFE-A255-D6FFC8022BC6}">
      <dgm:prSet phldrT="[Текст]"/>
      <dgm:spPr>
        <a:solidFill>
          <a:schemeClr val="tx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>
              <a:solidFill>
                <a:schemeClr val="tx1">
                  <a:lumMod val="50000"/>
                </a:schemeClr>
              </a:solidFill>
            </a:rPr>
            <a:t>Обеспечение темпа устойчивого роста доходов населения и уровня пенсионного обеспечения не ниже инфляции</a:t>
          </a:r>
        </a:p>
      </dgm:t>
    </dgm:pt>
    <dgm:pt modelId="{7E72133B-E7EB-4FFF-A7F3-8117D3183E18}" type="parTrans" cxnId="{D04E34EC-995C-450A-BDFA-598CA3F5A8C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8CE6705B-ED2F-4019-92C6-4475AEC553B5}" type="sibTrans" cxnId="{D04E34EC-995C-450A-BDFA-598CA3F5A8C4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7847A6B6-F2CC-4DEE-85B8-A857B3AB1D08}">
      <dgm:prSet phldrT="[Текст]"/>
      <dgm:spPr>
        <a:solidFill>
          <a:schemeClr val="tx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>
              <a:solidFill>
                <a:schemeClr val="tx1">
                  <a:lumMod val="50000"/>
                </a:schemeClr>
              </a:solidFill>
            </a:rPr>
            <a:t>Реальный рост инвестиций в основной капитал не менее 70% по сравнению с показателем 2020 </a:t>
          </a:r>
        </a:p>
      </dgm:t>
    </dgm:pt>
    <dgm:pt modelId="{0ABE1E39-602B-4615-B063-83377B4E92D7}" type="parTrans" cxnId="{EBBFEF96-3C0B-4ED7-936D-ABA3EDEA1372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079BBFDC-C71B-4D30-AE67-19528D1DD7B2}" type="sibTrans" cxnId="{EBBFEF96-3C0B-4ED7-936D-ABA3EDEA1372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18C002C5-2ACD-483D-8A75-6EC51C83C9DE}">
      <dgm:prSet phldrT="[Текст]"/>
      <dgm:spPr>
        <a:solidFill>
          <a:schemeClr val="tx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Реальный рост экспорта несырьевых неэффективных товаров не менее 70%  по сравнению с показателем 2020 года</a:t>
          </a:r>
        </a:p>
      </dgm:t>
    </dgm:pt>
    <dgm:pt modelId="{1D5AD3EA-0D58-4965-8BE1-45035B14D33D}" type="parTrans" cxnId="{808B3AC8-9068-4B56-9268-BBC63ACD9712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C01B8C90-6B80-4DA9-8387-754DB09E70C0}" type="sibTrans" cxnId="{808B3AC8-9068-4B56-9268-BBC63ACD9712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94635D7E-A4F3-4481-B01E-96D84F17084B}">
      <dgm:prSet phldrT="[Текст]"/>
      <dgm:spPr>
        <a:solidFill>
          <a:schemeClr val="tx1">
            <a:lumMod val="6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Увеличение численности занятых с сфере малого и среднего предпринимательства, включая индивидуальных предпринимателей и самозанятых до 25 миллионов человек</a:t>
          </a:r>
        </a:p>
      </dgm:t>
    </dgm:pt>
    <dgm:pt modelId="{A4FF1ACC-9E99-42F2-8E06-61ADCD137C8D}" type="parTrans" cxnId="{A2496C65-9DD9-438D-A13F-42ED1DCB2490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BB1F595E-842B-42F3-B135-671F0CC80E68}" type="sibTrans" cxnId="{A2496C65-9DD9-438D-A13F-42ED1DCB2490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</a:endParaRPr>
        </a:p>
      </dgm:t>
    </dgm:pt>
    <dgm:pt modelId="{726C2C1F-37A9-4894-92D6-7BBDB3666847}" type="pres">
      <dgm:prSet presAssocID="{66535823-E873-4F3A-89D7-A803AAD4A5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121A0-7CA8-47B7-A789-1CA6C37CC0E1}" type="pres">
      <dgm:prSet presAssocID="{993A8386-AF79-42C3-9BDC-696E90F725AC}" presName="comp" presStyleCnt="0"/>
      <dgm:spPr/>
    </dgm:pt>
    <dgm:pt modelId="{05163BB9-A568-4DA8-B71F-2383716B9288}" type="pres">
      <dgm:prSet presAssocID="{993A8386-AF79-42C3-9BDC-696E90F725AC}" presName="box" presStyleLbl="node1" presStyleIdx="0" presStyleCnt="5" custLinFactNeighborX="-3094"/>
      <dgm:spPr/>
      <dgm:t>
        <a:bodyPr/>
        <a:lstStyle/>
        <a:p>
          <a:endParaRPr lang="ru-RU"/>
        </a:p>
      </dgm:t>
    </dgm:pt>
    <dgm:pt modelId="{5B329BC4-72F3-4176-A0E4-970AA684EFF3}" type="pres">
      <dgm:prSet presAssocID="{993A8386-AF79-42C3-9BDC-696E90F725AC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6CC2FEEF-FCE6-4A58-BCED-840F2F2C42EF}" type="pres">
      <dgm:prSet presAssocID="{993A8386-AF79-42C3-9BDC-696E90F725A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9DA4D-06DC-4221-BF04-5D650644B81F}" type="pres">
      <dgm:prSet presAssocID="{B4ECA83F-6580-4B3D-91CC-7D3B2049A912}" presName="spacer" presStyleCnt="0"/>
      <dgm:spPr/>
    </dgm:pt>
    <dgm:pt modelId="{0C4FE424-D709-4F4C-B38A-E292B5A36CB0}" type="pres">
      <dgm:prSet presAssocID="{D2196297-4BF7-4EFE-A255-D6FFC8022BC6}" presName="comp" presStyleCnt="0"/>
      <dgm:spPr/>
    </dgm:pt>
    <dgm:pt modelId="{BBA19BD8-809A-40F8-97E7-211915E7242B}" type="pres">
      <dgm:prSet presAssocID="{D2196297-4BF7-4EFE-A255-D6FFC8022BC6}" presName="box" presStyleLbl="node1" presStyleIdx="1" presStyleCnt="5"/>
      <dgm:spPr/>
      <dgm:t>
        <a:bodyPr/>
        <a:lstStyle/>
        <a:p>
          <a:endParaRPr lang="ru-RU"/>
        </a:p>
      </dgm:t>
    </dgm:pt>
    <dgm:pt modelId="{72D9C42D-3EEF-47E1-9250-B5DD97A09BD1}" type="pres">
      <dgm:prSet presAssocID="{D2196297-4BF7-4EFE-A255-D6FFC8022BC6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3CEF9A0F-1C96-47FD-B5E3-1EC3A907E16B}" type="pres">
      <dgm:prSet presAssocID="{D2196297-4BF7-4EFE-A255-D6FFC8022BC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907B8-0518-4748-955B-D87DEB6E6295}" type="pres">
      <dgm:prSet presAssocID="{8CE6705B-ED2F-4019-92C6-4475AEC553B5}" presName="spacer" presStyleCnt="0"/>
      <dgm:spPr/>
    </dgm:pt>
    <dgm:pt modelId="{F6828767-E8F5-45F2-882F-F2F3BCF5FB6F}" type="pres">
      <dgm:prSet presAssocID="{7847A6B6-F2CC-4DEE-85B8-A857B3AB1D08}" presName="comp" presStyleCnt="0"/>
      <dgm:spPr/>
    </dgm:pt>
    <dgm:pt modelId="{8A13F6D9-F73A-4A5C-BDFA-FF8E173D7889}" type="pres">
      <dgm:prSet presAssocID="{7847A6B6-F2CC-4DEE-85B8-A857B3AB1D08}" presName="box" presStyleLbl="node1" presStyleIdx="2" presStyleCnt="5"/>
      <dgm:spPr/>
      <dgm:t>
        <a:bodyPr/>
        <a:lstStyle/>
        <a:p>
          <a:endParaRPr lang="ru-RU"/>
        </a:p>
      </dgm:t>
    </dgm:pt>
    <dgm:pt modelId="{D141CEF1-5906-411C-9B78-6E465613727C}" type="pres">
      <dgm:prSet presAssocID="{7847A6B6-F2CC-4DEE-85B8-A857B3AB1D08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740089F6-4259-4A88-B424-07508A0CAF37}" type="pres">
      <dgm:prSet presAssocID="{7847A6B6-F2CC-4DEE-85B8-A857B3AB1D0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DF8C5-AFB0-4B9B-BDDC-2CBFB5E9B6A0}" type="pres">
      <dgm:prSet presAssocID="{079BBFDC-C71B-4D30-AE67-19528D1DD7B2}" presName="spacer" presStyleCnt="0"/>
      <dgm:spPr/>
    </dgm:pt>
    <dgm:pt modelId="{11A8DC4C-DF15-483F-B63E-3CA4A01534D5}" type="pres">
      <dgm:prSet presAssocID="{18C002C5-2ACD-483D-8A75-6EC51C83C9DE}" presName="comp" presStyleCnt="0"/>
      <dgm:spPr/>
    </dgm:pt>
    <dgm:pt modelId="{0E618AE0-2332-4203-A135-1E8B8A6DE210}" type="pres">
      <dgm:prSet presAssocID="{18C002C5-2ACD-483D-8A75-6EC51C83C9DE}" presName="box" presStyleLbl="node1" presStyleIdx="3" presStyleCnt="5"/>
      <dgm:spPr/>
      <dgm:t>
        <a:bodyPr/>
        <a:lstStyle/>
        <a:p>
          <a:endParaRPr lang="ru-RU"/>
        </a:p>
      </dgm:t>
    </dgm:pt>
    <dgm:pt modelId="{E7B42DC8-67EB-4EBF-9AC5-28892757B1CD}" type="pres">
      <dgm:prSet presAssocID="{18C002C5-2ACD-483D-8A75-6EC51C83C9DE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472859AE-9BA2-4327-ADDB-212CFBFADE93}" type="pres">
      <dgm:prSet presAssocID="{18C002C5-2ACD-483D-8A75-6EC51C83C9D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788F-A1E5-43D2-9926-0C6DF37B3C2B}" type="pres">
      <dgm:prSet presAssocID="{C01B8C90-6B80-4DA9-8387-754DB09E70C0}" presName="spacer" presStyleCnt="0"/>
      <dgm:spPr/>
    </dgm:pt>
    <dgm:pt modelId="{5AFE51A3-7B39-4FE4-ABA4-A14B3DD561D0}" type="pres">
      <dgm:prSet presAssocID="{94635D7E-A4F3-4481-B01E-96D84F17084B}" presName="comp" presStyleCnt="0"/>
      <dgm:spPr/>
    </dgm:pt>
    <dgm:pt modelId="{FC51AF12-2DAB-4D73-BC59-925879C26B6C}" type="pres">
      <dgm:prSet presAssocID="{94635D7E-A4F3-4481-B01E-96D84F17084B}" presName="box" presStyleLbl="node1" presStyleIdx="4" presStyleCnt="5"/>
      <dgm:spPr/>
      <dgm:t>
        <a:bodyPr/>
        <a:lstStyle/>
        <a:p>
          <a:endParaRPr lang="ru-RU"/>
        </a:p>
      </dgm:t>
    </dgm:pt>
    <dgm:pt modelId="{6AA08FC0-153D-40F8-878B-D4C154293834}" type="pres">
      <dgm:prSet presAssocID="{94635D7E-A4F3-4481-B01E-96D84F17084B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AFC6370-9C87-4992-B9A6-0C8333E33883}" type="pres">
      <dgm:prSet presAssocID="{94635D7E-A4F3-4481-B01E-96D84F17084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B3AC8-9068-4B56-9268-BBC63ACD9712}" srcId="{66535823-E873-4F3A-89D7-A803AAD4A59B}" destId="{18C002C5-2ACD-483D-8A75-6EC51C83C9DE}" srcOrd="3" destOrd="0" parTransId="{1D5AD3EA-0D58-4965-8BE1-45035B14D33D}" sibTransId="{C01B8C90-6B80-4DA9-8387-754DB09E70C0}"/>
    <dgm:cxn modelId="{CED435B2-562D-4C30-AA33-D4337CDA2455}" type="presOf" srcId="{7847A6B6-F2CC-4DEE-85B8-A857B3AB1D08}" destId="{740089F6-4259-4A88-B424-07508A0CAF37}" srcOrd="1" destOrd="0" presId="urn:microsoft.com/office/officeart/2005/8/layout/vList4"/>
    <dgm:cxn modelId="{7E724C6A-9B6E-4B70-AB5B-5B92CC6CEDBC}" type="presOf" srcId="{7847A6B6-F2CC-4DEE-85B8-A857B3AB1D08}" destId="{8A13F6D9-F73A-4A5C-BDFA-FF8E173D7889}" srcOrd="0" destOrd="0" presId="urn:microsoft.com/office/officeart/2005/8/layout/vList4"/>
    <dgm:cxn modelId="{53B5F9E6-533F-4881-9518-7447DEC98EC6}" type="presOf" srcId="{993A8386-AF79-42C3-9BDC-696E90F725AC}" destId="{6CC2FEEF-FCE6-4A58-BCED-840F2F2C42EF}" srcOrd="1" destOrd="0" presId="urn:microsoft.com/office/officeart/2005/8/layout/vList4"/>
    <dgm:cxn modelId="{4C85E748-F885-4BB0-B03C-E271ED1C6E8F}" type="presOf" srcId="{D2196297-4BF7-4EFE-A255-D6FFC8022BC6}" destId="{BBA19BD8-809A-40F8-97E7-211915E7242B}" srcOrd="0" destOrd="0" presId="urn:microsoft.com/office/officeart/2005/8/layout/vList4"/>
    <dgm:cxn modelId="{07C61A61-2908-4C40-A814-1A22902168C1}" type="presOf" srcId="{18C002C5-2ACD-483D-8A75-6EC51C83C9DE}" destId="{472859AE-9BA2-4327-ADDB-212CFBFADE93}" srcOrd="1" destOrd="0" presId="urn:microsoft.com/office/officeart/2005/8/layout/vList4"/>
    <dgm:cxn modelId="{665877C5-F866-4000-8C45-9CBFCE023902}" type="presOf" srcId="{66535823-E873-4F3A-89D7-A803AAD4A59B}" destId="{726C2C1F-37A9-4894-92D6-7BBDB3666847}" srcOrd="0" destOrd="0" presId="urn:microsoft.com/office/officeart/2005/8/layout/vList4"/>
    <dgm:cxn modelId="{427C0003-496C-4AED-9D00-4ECEF3ABF08B}" type="presOf" srcId="{993A8386-AF79-42C3-9BDC-696E90F725AC}" destId="{05163BB9-A568-4DA8-B71F-2383716B9288}" srcOrd="0" destOrd="0" presId="urn:microsoft.com/office/officeart/2005/8/layout/vList4"/>
    <dgm:cxn modelId="{0F890A51-2942-422D-A6EE-FA37E32E1C87}" type="presOf" srcId="{18C002C5-2ACD-483D-8A75-6EC51C83C9DE}" destId="{0E618AE0-2332-4203-A135-1E8B8A6DE210}" srcOrd="0" destOrd="0" presId="urn:microsoft.com/office/officeart/2005/8/layout/vList4"/>
    <dgm:cxn modelId="{EBBFEF96-3C0B-4ED7-936D-ABA3EDEA1372}" srcId="{66535823-E873-4F3A-89D7-A803AAD4A59B}" destId="{7847A6B6-F2CC-4DEE-85B8-A857B3AB1D08}" srcOrd="2" destOrd="0" parTransId="{0ABE1E39-602B-4615-B063-83377B4E92D7}" sibTransId="{079BBFDC-C71B-4D30-AE67-19528D1DD7B2}"/>
    <dgm:cxn modelId="{E35BE9AF-F5B8-4B91-B71F-4BD1227CE8A6}" type="presOf" srcId="{94635D7E-A4F3-4481-B01E-96D84F17084B}" destId="{EAFC6370-9C87-4992-B9A6-0C8333E33883}" srcOrd="1" destOrd="0" presId="urn:microsoft.com/office/officeart/2005/8/layout/vList4"/>
    <dgm:cxn modelId="{9086FEF8-C7E0-4262-A5C1-A5F99F882200}" type="presOf" srcId="{D2196297-4BF7-4EFE-A255-D6FFC8022BC6}" destId="{3CEF9A0F-1C96-47FD-B5E3-1EC3A907E16B}" srcOrd="1" destOrd="0" presId="urn:microsoft.com/office/officeart/2005/8/layout/vList4"/>
    <dgm:cxn modelId="{D04E34EC-995C-450A-BDFA-598CA3F5A8C4}" srcId="{66535823-E873-4F3A-89D7-A803AAD4A59B}" destId="{D2196297-4BF7-4EFE-A255-D6FFC8022BC6}" srcOrd="1" destOrd="0" parTransId="{7E72133B-E7EB-4FFF-A7F3-8117D3183E18}" sibTransId="{8CE6705B-ED2F-4019-92C6-4475AEC553B5}"/>
    <dgm:cxn modelId="{6F595B36-F65D-47A0-ADCD-0122DD4D9EDF}" type="presOf" srcId="{94635D7E-A4F3-4481-B01E-96D84F17084B}" destId="{FC51AF12-2DAB-4D73-BC59-925879C26B6C}" srcOrd="0" destOrd="0" presId="urn:microsoft.com/office/officeart/2005/8/layout/vList4"/>
    <dgm:cxn modelId="{E63CD3CB-5A48-4FF3-9798-E538AAAD8288}" srcId="{66535823-E873-4F3A-89D7-A803AAD4A59B}" destId="{993A8386-AF79-42C3-9BDC-696E90F725AC}" srcOrd="0" destOrd="0" parTransId="{17799932-7F5B-4E14-9852-1CD0606AA6B2}" sibTransId="{B4ECA83F-6580-4B3D-91CC-7D3B2049A912}"/>
    <dgm:cxn modelId="{A2496C65-9DD9-438D-A13F-42ED1DCB2490}" srcId="{66535823-E873-4F3A-89D7-A803AAD4A59B}" destId="{94635D7E-A4F3-4481-B01E-96D84F17084B}" srcOrd="4" destOrd="0" parTransId="{A4FF1ACC-9E99-42F2-8E06-61ADCD137C8D}" sibTransId="{BB1F595E-842B-42F3-B135-671F0CC80E68}"/>
    <dgm:cxn modelId="{E85743A6-3A2C-4D80-A2EC-2D3C7C651714}" type="presParOf" srcId="{726C2C1F-37A9-4894-92D6-7BBDB3666847}" destId="{465121A0-7CA8-47B7-A789-1CA6C37CC0E1}" srcOrd="0" destOrd="0" presId="urn:microsoft.com/office/officeart/2005/8/layout/vList4"/>
    <dgm:cxn modelId="{1E81AEF3-FE9A-439D-90BC-53F94A8A9328}" type="presParOf" srcId="{465121A0-7CA8-47B7-A789-1CA6C37CC0E1}" destId="{05163BB9-A568-4DA8-B71F-2383716B9288}" srcOrd="0" destOrd="0" presId="urn:microsoft.com/office/officeart/2005/8/layout/vList4"/>
    <dgm:cxn modelId="{37998143-7DCC-492A-9334-F601FDBE2387}" type="presParOf" srcId="{465121A0-7CA8-47B7-A789-1CA6C37CC0E1}" destId="{5B329BC4-72F3-4176-A0E4-970AA684EFF3}" srcOrd="1" destOrd="0" presId="urn:microsoft.com/office/officeart/2005/8/layout/vList4"/>
    <dgm:cxn modelId="{78075D96-6B93-493D-95CF-E6C078CAD238}" type="presParOf" srcId="{465121A0-7CA8-47B7-A789-1CA6C37CC0E1}" destId="{6CC2FEEF-FCE6-4A58-BCED-840F2F2C42EF}" srcOrd="2" destOrd="0" presId="urn:microsoft.com/office/officeart/2005/8/layout/vList4"/>
    <dgm:cxn modelId="{47B2527B-23CD-4355-8C1B-5816ADD27F6D}" type="presParOf" srcId="{726C2C1F-37A9-4894-92D6-7BBDB3666847}" destId="{3949DA4D-06DC-4221-BF04-5D650644B81F}" srcOrd="1" destOrd="0" presId="urn:microsoft.com/office/officeart/2005/8/layout/vList4"/>
    <dgm:cxn modelId="{B9EFFABD-2CF5-4E5C-829E-16786887F3B5}" type="presParOf" srcId="{726C2C1F-37A9-4894-92D6-7BBDB3666847}" destId="{0C4FE424-D709-4F4C-B38A-E292B5A36CB0}" srcOrd="2" destOrd="0" presId="urn:microsoft.com/office/officeart/2005/8/layout/vList4"/>
    <dgm:cxn modelId="{BD4FAEA7-0696-47AB-A520-884274846851}" type="presParOf" srcId="{0C4FE424-D709-4F4C-B38A-E292B5A36CB0}" destId="{BBA19BD8-809A-40F8-97E7-211915E7242B}" srcOrd="0" destOrd="0" presId="urn:microsoft.com/office/officeart/2005/8/layout/vList4"/>
    <dgm:cxn modelId="{0DF6DE06-862F-4ABE-A889-474EB7607A79}" type="presParOf" srcId="{0C4FE424-D709-4F4C-B38A-E292B5A36CB0}" destId="{72D9C42D-3EEF-47E1-9250-B5DD97A09BD1}" srcOrd="1" destOrd="0" presId="urn:microsoft.com/office/officeart/2005/8/layout/vList4"/>
    <dgm:cxn modelId="{F4A707BE-FFD2-44C5-B47F-35D7284FED23}" type="presParOf" srcId="{0C4FE424-D709-4F4C-B38A-E292B5A36CB0}" destId="{3CEF9A0F-1C96-47FD-B5E3-1EC3A907E16B}" srcOrd="2" destOrd="0" presId="urn:microsoft.com/office/officeart/2005/8/layout/vList4"/>
    <dgm:cxn modelId="{79ACC7A1-B5C7-4477-9E28-4FFA5F33CA47}" type="presParOf" srcId="{726C2C1F-37A9-4894-92D6-7BBDB3666847}" destId="{AE5907B8-0518-4748-955B-D87DEB6E6295}" srcOrd="3" destOrd="0" presId="urn:microsoft.com/office/officeart/2005/8/layout/vList4"/>
    <dgm:cxn modelId="{8AE27203-663E-47EA-9AB7-D4746093B0E1}" type="presParOf" srcId="{726C2C1F-37A9-4894-92D6-7BBDB3666847}" destId="{F6828767-E8F5-45F2-882F-F2F3BCF5FB6F}" srcOrd="4" destOrd="0" presId="urn:microsoft.com/office/officeart/2005/8/layout/vList4"/>
    <dgm:cxn modelId="{3184A4B3-46B8-4F78-AA90-10C4B96D4007}" type="presParOf" srcId="{F6828767-E8F5-45F2-882F-F2F3BCF5FB6F}" destId="{8A13F6D9-F73A-4A5C-BDFA-FF8E173D7889}" srcOrd="0" destOrd="0" presId="urn:microsoft.com/office/officeart/2005/8/layout/vList4"/>
    <dgm:cxn modelId="{B604400D-4543-401A-B268-CB13AF044D18}" type="presParOf" srcId="{F6828767-E8F5-45F2-882F-F2F3BCF5FB6F}" destId="{D141CEF1-5906-411C-9B78-6E465613727C}" srcOrd="1" destOrd="0" presId="urn:microsoft.com/office/officeart/2005/8/layout/vList4"/>
    <dgm:cxn modelId="{438FAC01-C13B-4552-90D3-38D3D9412016}" type="presParOf" srcId="{F6828767-E8F5-45F2-882F-F2F3BCF5FB6F}" destId="{740089F6-4259-4A88-B424-07508A0CAF37}" srcOrd="2" destOrd="0" presId="urn:microsoft.com/office/officeart/2005/8/layout/vList4"/>
    <dgm:cxn modelId="{8F7FDC4B-14EB-4643-91E0-24C46B853EE7}" type="presParOf" srcId="{726C2C1F-37A9-4894-92D6-7BBDB3666847}" destId="{0E3DF8C5-AFB0-4B9B-BDDC-2CBFB5E9B6A0}" srcOrd="5" destOrd="0" presId="urn:microsoft.com/office/officeart/2005/8/layout/vList4"/>
    <dgm:cxn modelId="{91A413BA-3C53-43C0-B752-80F927D6D088}" type="presParOf" srcId="{726C2C1F-37A9-4894-92D6-7BBDB3666847}" destId="{11A8DC4C-DF15-483F-B63E-3CA4A01534D5}" srcOrd="6" destOrd="0" presId="urn:microsoft.com/office/officeart/2005/8/layout/vList4"/>
    <dgm:cxn modelId="{8941BDA9-AE4E-40D5-B038-376BA3F2209C}" type="presParOf" srcId="{11A8DC4C-DF15-483F-B63E-3CA4A01534D5}" destId="{0E618AE0-2332-4203-A135-1E8B8A6DE210}" srcOrd="0" destOrd="0" presId="urn:microsoft.com/office/officeart/2005/8/layout/vList4"/>
    <dgm:cxn modelId="{18345DE4-58F1-4F6F-B6B7-1AF8C6144948}" type="presParOf" srcId="{11A8DC4C-DF15-483F-B63E-3CA4A01534D5}" destId="{E7B42DC8-67EB-4EBF-9AC5-28892757B1CD}" srcOrd="1" destOrd="0" presId="urn:microsoft.com/office/officeart/2005/8/layout/vList4"/>
    <dgm:cxn modelId="{B3B8663F-3869-4A85-A0D8-B3973B811A26}" type="presParOf" srcId="{11A8DC4C-DF15-483F-B63E-3CA4A01534D5}" destId="{472859AE-9BA2-4327-ADDB-212CFBFADE93}" srcOrd="2" destOrd="0" presId="urn:microsoft.com/office/officeart/2005/8/layout/vList4"/>
    <dgm:cxn modelId="{76E3BCF4-73EA-4182-9CBB-0B467DE42843}" type="presParOf" srcId="{726C2C1F-37A9-4894-92D6-7BBDB3666847}" destId="{7B06788F-A1E5-43D2-9926-0C6DF37B3C2B}" srcOrd="7" destOrd="0" presId="urn:microsoft.com/office/officeart/2005/8/layout/vList4"/>
    <dgm:cxn modelId="{D3D99E89-6A55-4292-A27E-E0A45D21FD81}" type="presParOf" srcId="{726C2C1F-37A9-4894-92D6-7BBDB3666847}" destId="{5AFE51A3-7B39-4FE4-ABA4-A14B3DD561D0}" srcOrd="8" destOrd="0" presId="urn:microsoft.com/office/officeart/2005/8/layout/vList4"/>
    <dgm:cxn modelId="{6F59CC64-C73D-44B3-A70A-5264F49B0C08}" type="presParOf" srcId="{5AFE51A3-7B39-4FE4-ABA4-A14B3DD561D0}" destId="{FC51AF12-2DAB-4D73-BC59-925879C26B6C}" srcOrd="0" destOrd="0" presId="urn:microsoft.com/office/officeart/2005/8/layout/vList4"/>
    <dgm:cxn modelId="{9900CDF4-53EA-41B3-87CF-70F4389BF134}" type="presParOf" srcId="{5AFE51A3-7B39-4FE4-ABA4-A14B3DD561D0}" destId="{6AA08FC0-153D-40F8-878B-D4C154293834}" srcOrd="1" destOrd="0" presId="urn:microsoft.com/office/officeart/2005/8/layout/vList4"/>
    <dgm:cxn modelId="{D638FFEB-9DA5-48A9-8E78-AA754928ACAA}" type="presParOf" srcId="{5AFE51A3-7B39-4FE4-ABA4-A14B3DD561D0}" destId="{EAFC6370-9C87-4992-B9A6-0C8333E338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AE1D6E-84FE-48CD-9E04-6BC4A25C7C4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D0D5A-DF71-4638-98E2-31953173FFDE}">
      <dgm:prSet phldrT="[Текст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Достижение «цифровой зрелости» ключевых отраслей экономики и социальной сферы, в том числе здравоохранения и образования, а также государственного управления</a:t>
          </a:r>
        </a:p>
      </dgm:t>
    </dgm:pt>
    <dgm:pt modelId="{93773BFE-971C-46A4-9419-582BDEDDBF6D}" type="parTrans" cxnId="{8A61252D-2591-4B9A-A464-57541A7C2AC4}">
      <dgm:prSet/>
      <dgm:spPr/>
      <dgm:t>
        <a:bodyPr/>
        <a:lstStyle/>
        <a:p>
          <a:endParaRPr lang="ru-RU"/>
        </a:p>
      </dgm:t>
    </dgm:pt>
    <dgm:pt modelId="{1D96CD9E-D18C-4E84-8CA8-5FBF049BFC83}" type="sibTrans" cxnId="{8A61252D-2591-4B9A-A464-57541A7C2AC4}">
      <dgm:prSet/>
      <dgm:spPr/>
      <dgm:t>
        <a:bodyPr/>
        <a:lstStyle/>
        <a:p>
          <a:endParaRPr lang="ru-RU"/>
        </a:p>
      </dgm:t>
    </dgm:pt>
    <dgm:pt modelId="{43BD1762-DCCE-4E30-BF05-EDA2F5A1CBB0}">
      <dgm:prSet phldrT="[Текст]"/>
      <dgm:spPr>
        <a:solidFill>
          <a:schemeClr val="tx2">
            <a:lumMod val="40000"/>
            <a:lumOff val="60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Увеличение доли массовых социально значимых услуг в электронном виде до 95%</a:t>
          </a:r>
        </a:p>
      </dgm:t>
    </dgm:pt>
    <dgm:pt modelId="{CBE81C07-22A3-48A3-89ED-E0C10EDD84BC}" type="parTrans" cxnId="{CFA591F6-8B30-416C-BFE8-DA1D9A2A9ED9}">
      <dgm:prSet/>
      <dgm:spPr/>
      <dgm:t>
        <a:bodyPr/>
        <a:lstStyle/>
        <a:p>
          <a:endParaRPr lang="ru-RU"/>
        </a:p>
      </dgm:t>
    </dgm:pt>
    <dgm:pt modelId="{DB3AB350-5157-4630-90A9-61F88D36D46F}" type="sibTrans" cxnId="{CFA591F6-8B30-416C-BFE8-DA1D9A2A9ED9}">
      <dgm:prSet/>
      <dgm:spPr/>
      <dgm:t>
        <a:bodyPr/>
        <a:lstStyle/>
        <a:p>
          <a:endParaRPr lang="ru-RU"/>
        </a:p>
      </dgm:t>
    </dgm:pt>
    <dgm:pt modelId="{81C06B4C-0C81-4834-ACD5-A5E38BC2F205}">
      <dgm:prSet/>
      <dgm:spPr>
        <a:solidFill>
          <a:schemeClr val="tx2">
            <a:lumMod val="75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/>
            <a:t>Увеличение вложений в сфере информационных технологий в четыре раза по сравнению с показателем 2019 года</a:t>
          </a:r>
        </a:p>
      </dgm:t>
    </dgm:pt>
    <dgm:pt modelId="{9574AA6B-EEE2-49ED-8429-5A63EFAEF0A3}" type="parTrans" cxnId="{34362337-06AB-41C9-B282-3F78CA76A157}">
      <dgm:prSet/>
      <dgm:spPr/>
      <dgm:t>
        <a:bodyPr/>
        <a:lstStyle/>
        <a:p>
          <a:endParaRPr lang="ru-RU"/>
        </a:p>
      </dgm:t>
    </dgm:pt>
    <dgm:pt modelId="{95BB21F7-CF94-4F28-B2D4-5A12D71D0053}" type="sibTrans" cxnId="{34362337-06AB-41C9-B282-3F78CA76A157}">
      <dgm:prSet/>
      <dgm:spPr/>
      <dgm:t>
        <a:bodyPr/>
        <a:lstStyle/>
        <a:p>
          <a:endParaRPr lang="ru-RU"/>
        </a:p>
      </dgm:t>
    </dgm:pt>
    <dgm:pt modelId="{5B6B0655-54A1-4207-A88F-DF258F4A9427}">
      <dgm:prSet phldrT="[Текст]"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</a:rPr>
            <a:t>Рост доли домохозяйств, которым обеспечена возможность широкополосного доступа к информационно-коммуникационной сети Интернет до 97%</a:t>
          </a:r>
        </a:p>
      </dgm:t>
    </dgm:pt>
    <dgm:pt modelId="{1FA347E8-3314-4BF9-ABEC-E3F0410EC4B3}" type="sibTrans" cxnId="{F3C832D9-884B-423A-9902-2DE0732C5E2A}">
      <dgm:prSet/>
      <dgm:spPr/>
      <dgm:t>
        <a:bodyPr/>
        <a:lstStyle/>
        <a:p>
          <a:endParaRPr lang="ru-RU"/>
        </a:p>
      </dgm:t>
    </dgm:pt>
    <dgm:pt modelId="{D81094D0-40E1-4769-9528-A4ED838E84D0}" type="parTrans" cxnId="{F3C832D9-884B-423A-9902-2DE0732C5E2A}">
      <dgm:prSet/>
      <dgm:spPr/>
      <dgm:t>
        <a:bodyPr/>
        <a:lstStyle/>
        <a:p>
          <a:endParaRPr lang="ru-RU"/>
        </a:p>
      </dgm:t>
    </dgm:pt>
    <dgm:pt modelId="{7952D56C-B456-410B-8898-F3EE7A07DE7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2A3B5643-332A-4200-954F-1E983ABFFC75}" type="sibTrans" cxnId="{341B7708-C490-4F36-A500-82056105D44D}">
      <dgm:prSet/>
      <dgm:spPr/>
      <dgm:t>
        <a:bodyPr/>
        <a:lstStyle/>
        <a:p>
          <a:endParaRPr lang="ru-RU"/>
        </a:p>
      </dgm:t>
    </dgm:pt>
    <dgm:pt modelId="{D3936AE9-DD58-44D7-8C12-6E09FE4B9D65}" type="parTrans" cxnId="{341B7708-C490-4F36-A500-82056105D44D}">
      <dgm:prSet/>
      <dgm:spPr/>
      <dgm:t>
        <a:bodyPr/>
        <a:lstStyle/>
        <a:p>
          <a:endParaRPr lang="ru-RU"/>
        </a:p>
      </dgm:t>
    </dgm:pt>
    <dgm:pt modelId="{C3F34060-9E0B-470F-9988-B270BF2731F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B2A63ABC-8474-4CA6-B323-75A4DB7A187C}" type="sibTrans" cxnId="{96870232-1485-4D2F-8D6F-FCBEF9AF4308}">
      <dgm:prSet/>
      <dgm:spPr/>
      <dgm:t>
        <a:bodyPr/>
        <a:lstStyle/>
        <a:p>
          <a:endParaRPr lang="ru-RU"/>
        </a:p>
      </dgm:t>
    </dgm:pt>
    <dgm:pt modelId="{E6F497CB-7844-4DB5-9970-EA2C2C58470D}" type="parTrans" cxnId="{96870232-1485-4D2F-8D6F-FCBEF9AF4308}">
      <dgm:prSet/>
      <dgm:spPr/>
      <dgm:t>
        <a:bodyPr/>
        <a:lstStyle/>
        <a:p>
          <a:endParaRPr lang="ru-RU"/>
        </a:p>
      </dgm:t>
    </dgm:pt>
    <dgm:pt modelId="{0D9A1100-99B3-4E88-8E95-978B48578D6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9B34D77C-30EC-4125-8DD4-31C8C14E13D8}" type="sibTrans" cxnId="{4775B121-A670-45C6-B615-227A732EEC33}">
      <dgm:prSet/>
      <dgm:spPr/>
      <dgm:t>
        <a:bodyPr/>
        <a:lstStyle/>
        <a:p>
          <a:endParaRPr lang="ru-RU"/>
        </a:p>
      </dgm:t>
    </dgm:pt>
    <dgm:pt modelId="{B3CC637B-FCF0-4EC1-8841-D3D061C2D820}" type="parTrans" cxnId="{4775B121-A670-45C6-B615-227A732EEC33}">
      <dgm:prSet/>
      <dgm:spPr/>
      <dgm:t>
        <a:bodyPr/>
        <a:lstStyle/>
        <a:p>
          <a:endParaRPr lang="ru-RU"/>
        </a:p>
      </dgm:t>
    </dgm:pt>
    <dgm:pt modelId="{383AA03E-5065-427C-8E5A-BD28B45122BB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247E247B-0426-4A98-BE3A-63702DADF409}" type="sibTrans" cxnId="{E17033BA-FCD0-43AC-B314-263F3D3E66A9}">
      <dgm:prSet/>
      <dgm:spPr/>
      <dgm:t>
        <a:bodyPr/>
        <a:lstStyle/>
        <a:p>
          <a:endParaRPr lang="ru-RU"/>
        </a:p>
      </dgm:t>
    </dgm:pt>
    <dgm:pt modelId="{E49FF7F7-A4A2-4FFF-8CFE-07E633974D25}" type="parTrans" cxnId="{E17033BA-FCD0-43AC-B314-263F3D3E66A9}">
      <dgm:prSet/>
      <dgm:spPr/>
      <dgm:t>
        <a:bodyPr/>
        <a:lstStyle/>
        <a:p>
          <a:endParaRPr lang="ru-RU"/>
        </a:p>
      </dgm:t>
    </dgm:pt>
    <dgm:pt modelId="{7B04AF46-C5B1-4F1A-A07E-3B76F205A890}" type="pres">
      <dgm:prSet presAssocID="{F0AE1D6E-84FE-48CD-9E04-6BC4A25C7C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C2002-B193-41AA-A797-B9963830D71E}" type="pres">
      <dgm:prSet presAssocID="{7952D56C-B456-410B-8898-F3EE7A07DE7A}" presName="composite" presStyleCnt="0"/>
      <dgm:spPr/>
    </dgm:pt>
    <dgm:pt modelId="{F654788B-4FC7-4B6B-B7FF-A92C8712FA00}" type="pres">
      <dgm:prSet presAssocID="{7952D56C-B456-410B-8898-F3EE7A07DE7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89E24-9C36-4A34-862A-6F5B6A4C8E23}" type="pres">
      <dgm:prSet presAssocID="{7952D56C-B456-410B-8898-F3EE7A07DE7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390A1-E679-41BB-BC7F-DAAE627B68D8}" type="pres">
      <dgm:prSet presAssocID="{2A3B5643-332A-4200-954F-1E983ABFFC75}" presName="sp" presStyleCnt="0"/>
      <dgm:spPr/>
    </dgm:pt>
    <dgm:pt modelId="{32071092-642B-4F03-9DF9-777975D3015F}" type="pres">
      <dgm:prSet presAssocID="{C3F34060-9E0B-470F-9988-B270BF2731F3}" presName="composite" presStyleCnt="0"/>
      <dgm:spPr/>
    </dgm:pt>
    <dgm:pt modelId="{9B718A42-32DB-4F33-8A43-9B361BB0E7EB}" type="pres">
      <dgm:prSet presAssocID="{C3F34060-9E0B-470F-9988-B270BF2731F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FAC7B-F788-4B67-ACC7-66659FD904AA}" type="pres">
      <dgm:prSet presAssocID="{C3F34060-9E0B-470F-9988-B270BF2731F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06CE6-272D-4C76-834C-D5D3093F5CAF}" type="pres">
      <dgm:prSet presAssocID="{B2A63ABC-8474-4CA6-B323-75A4DB7A187C}" presName="sp" presStyleCnt="0"/>
      <dgm:spPr/>
    </dgm:pt>
    <dgm:pt modelId="{911A9E63-EF2C-4AEF-8D3A-99DBED736A19}" type="pres">
      <dgm:prSet presAssocID="{0D9A1100-99B3-4E88-8E95-978B48578D6D}" presName="composite" presStyleCnt="0"/>
      <dgm:spPr/>
    </dgm:pt>
    <dgm:pt modelId="{8B2D697E-60CA-4D8A-808B-F9A745447C5E}" type="pres">
      <dgm:prSet presAssocID="{0D9A1100-99B3-4E88-8E95-978B48578D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82D5E-6C37-404A-86A1-C878D1BBD4FB}" type="pres">
      <dgm:prSet presAssocID="{0D9A1100-99B3-4E88-8E95-978B48578D6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41556-B94D-4F60-AFE9-36D209B31269}" type="pres">
      <dgm:prSet presAssocID="{9B34D77C-30EC-4125-8DD4-31C8C14E13D8}" presName="sp" presStyleCnt="0"/>
      <dgm:spPr/>
    </dgm:pt>
    <dgm:pt modelId="{A0EFDBC7-4A5D-4CCC-BB6C-35EEEB5CD7DE}" type="pres">
      <dgm:prSet presAssocID="{383AA03E-5065-427C-8E5A-BD28B45122BB}" presName="composite" presStyleCnt="0"/>
      <dgm:spPr/>
    </dgm:pt>
    <dgm:pt modelId="{CEE6159E-0838-48A1-92C3-A01FD1D5D619}" type="pres">
      <dgm:prSet presAssocID="{383AA03E-5065-427C-8E5A-BD28B45122B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3F28E-FD3A-4212-BCAD-28A40A6B4986}" type="pres">
      <dgm:prSet presAssocID="{383AA03E-5065-427C-8E5A-BD28B45122B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62337-06AB-41C9-B282-3F78CA76A157}" srcId="{383AA03E-5065-427C-8E5A-BD28B45122BB}" destId="{81C06B4C-0C81-4834-ACD5-A5E38BC2F205}" srcOrd="0" destOrd="0" parTransId="{9574AA6B-EEE2-49ED-8429-5A63EFAEF0A3}" sibTransId="{95BB21F7-CF94-4F28-B2D4-5A12D71D0053}"/>
    <dgm:cxn modelId="{F3C832D9-884B-423A-9902-2DE0732C5E2A}" srcId="{0D9A1100-99B3-4E88-8E95-978B48578D6D}" destId="{5B6B0655-54A1-4207-A88F-DF258F4A9427}" srcOrd="0" destOrd="0" parTransId="{D81094D0-40E1-4769-9528-A4ED838E84D0}" sibTransId="{1FA347E8-3314-4BF9-ABEC-E3F0410EC4B3}"/>
    <dgm:cxn modelId="{4775B121-A670-45C6-B615-227A732EEC33}" srcId="{F0AE1D6E-84FE-48CD-9E04-6BC4A25C7C4D}" destId="{0D9A1100-99B3-4E88-8E95-978B48578D6D}" srcOrd="2" destOrd="0" parTransId="{B3CC637B-FCF0-4EC1-8841-D3D061C2D820}" sibTransId="{9B34D77C-30EC-4125-8DD4-31C8C14E13D8}"/>
    <dgm:cxn modelId="{4F89EA5E-8192-45AF-9B51-2DA6B071F0EA}" type="presOf" srcId="{28AD0D5A-DF71-4638-98E2-31953173FFDE}" destId="{45489E24-9C36-4A34-862A-6F5B6A4C8E23}" srcOrd="0" destOrd="0" presId="urn:microsoft.com/office/officeart/2005/8/layout/chevron2"/>
    <dgm:cxn modelId="{610229B2-1059-4232-BE1D-4867BD97751C}" type="presOf" srcId="{5B6B0655-54A1-4207-A88F-DF258F4A9427}" destId="{43282D5E-6C37-404A-86A1-C878D1BBD4FB}" srcOrd="0" destOrd="0" presId="urn:microsoft.com/office/officeart/2005/8/layout/chevron2"/>
    <dgm:cxn modelId="{341B7708-C490-4F36-A500-82056105D44D}" srcId="{F0AE1D6E-84FE-48CD-9E04-6BC4A25C7C4D}" destId="{7952D56C-B456-410B-8898-F3EE7A07DE7A}" srcOrd="0" destOrd="0" parTransId="{D3936AE9-DD58-44D7-8C12-6E09FE4B9D65}" sibTransId="{2A3B5643-332A-4200-954F-1E983ABFFC75}"/>
    <dgm:cxn modelId="{E17033BA-FCD0-43AC-B314-263F3D3E66A9}" srcId="{F0AE1D6E-84FE-48CD-9E04-6BC4A25C7C4D}" destId="{383AA03E-5065-427C-8E5A-BD28B45122BB}" srcOrd="3" destOrd="0" parTransId="{E49FF7F7-A4A2-4FFF-8CFE-07E633974D25}" sibTransId="{247E247B-0426-4A98-BE3A-63702DADF409}"/>
    <dgm:cxn modelId="{58162268-5987-4AC6-A0DD-04F7B407D605}" type="presOf" srcId="{7952D56C-B456-410B-8898-F3EE7A07DE7A}" destId="{F654788B-4FC7-4B6B-B7FF-A92C8712FA00}" srcOrd="0" destOrd="0" presId="urn:microsoft.com/office/officeart/2005/8/layout/chevron2"/>
    <dgm:cxn modelId="{F389A64F-382E-478D-843B-7E2599E07C2B}" type="presOf" srcId="{81C06B4C-0C81-4834-ACD5-A5E38BC2F205}" destId="{7113F28E-FD3A-4212-BCAD-28A40A6B4986}" srcOrd="0" destOrd="0" presId="urn:microsoft.com/office/officeart/2005/8/layout/chevron2"/>
    <dgm:cxn modelId="{8A61252D-2591-4B9A-A464-57541A7C2AC4}" srcId="{7952D56C-B456-410B-8898-F3EE7A07DE7A}" destId="{28AD0D5A-DF71-4638-98E2-31953173FFDE}" srcOrd="0" destOrd="0" parTransId="{93773BFE-971C-46A4-9419-582BDEDDBF6D}" sibTransId="{1D96CD9E-D18C-4E84-8CA8-5FBF049BFC83}"/>
    <dgm:cxn modelId="{5A0AC74B-916D-4521-9A25-D407847262F8}" type="presOf" srcId="{43BD1762-DCCE-4E30-BF05-EDA2F5A1CBB0}" destId="{B42FAC7B-F788-4B67-ACC7-66659FD904AA}" srcOrd="0" destOrd="0" presId="urn:microsoft.com/office/officeart/2005/8/layout/chevron2"/>
    <dgm:cxn modelId="{394CD2D7-54CC-4979-A09D-82C71AEDAE83}" type="presOf" srcId="{383AA03E-5065-427C-8E5A-BD28B45122BB}" destId="{CEE6159E-0838-48A1-92C3-A01FD1D5D619}" srcOrd="0" destOrd="0" presId="urn:microsoft.com/office/officeart/2005/8/layout/chevron2"/>
    <dgm:cxn modelId="{96870232-1485-4D2F-8D6F-FCBEF9AF4308}" srcId="{F0AE1D6E-84FE-48CD-9E04-6BC4A25C7C4D}" destId="{C3F34060-9E0B-470F-9988-B270BF2731F3}" srcOrd="1" destOrd="0" parTransId="{E6F497CB-7844-4DB5-9970-EA2C2C58470D}" sibTransId="{B2A63ABC-8474-4CA6-B323-75A4DB7A187C}"/>
    <dgm:cxn modelId="{FCCA9F8A-3C41-4D09-8840-11846928431D}" type="presOf" srcId="{0D9A1100-99B3-4E88-8E95-978B48578D6D}" destId="{8B2D697E-60CA-4D8A-808B-F9A745447C5E}" srcOrd="0" destOrd="0" presId="urn:microsoft.com/office/officeart/2005/8/layout/chevron2"/>
    <dgm:cxn modelId="{2D1DACC0-9B78-46E1-BE56-F9B3CFF4658A}" type="presOf" srcId="{F0AE1D6E-84FE-48CD-9E04-6BC4A25C7C4D}" destId="{7B04AF46-C5B1-4F1A-A07E-3B76F205A890}" srcOrd="0" destOrd="0" presId="urn:microsoft.com/office/officeart/2005/8/layout/chevron2"/>
    <dgm:cxn modelId="{CFA591F6-8B30-416C-BFE8-DA1D9A2A9ED9}" srcId="{C3F34060-9E0B-470F-9988-B270BF2731F3}" destId="{43BD1762-DCCE-4E30-BF05-EDA2F5A1CBB0}" srcOrd="0" destOrd="0" parTransId="{CBE81C07-22A3-48A3-89ED-E0C10EDD84BC}" sibTransId="{DB3AB350-5157-4630-90A9-61F88D36D46F}"/>
    <dgm:cxn modelId="{4718A544-ADCE-449A-9CF3-D12853FB6DDC}" type="presOf" srcId="{C3F34060-9E0B-470F-9988-B270BF2731F3}" destId="{9B718A42-32DB-4F33-8A43-9B361BB0E7EB}" srcOrd="0" destOrd="0" presId="urn:microsoft.com/office/officeart/2005/8/layout/chevron2"/>
    <dgm:cxn modelId="{B6344200-76CB-4F6B-9238-A21B4A7CF0C2}" type="presParOf" srcId="{7B04AF46-C5B1-4F1A-A07E-3B76F205A890}" destId="{C85C2002-B193-41AA-A797-B9963830D71E}" srcOrd="0" destOrd="0" presId="urn:microsoft.com/office/officeart/2005/8/layout/chevron2"/>
    <dgm:cxn modelId="{1C4164F0-E4FD-4671-9B11-EF23F13490C0}" type="presParOf" srcId="{C85C2002-B193-41AA-A797-B9963830D71E}" destId="{F654788B-4FC7-4B6B-B7FF-A92C8712FA00}" srcOrd="0" destOrd="0" presId="urn:microsoft.com/office/officeart/2005/8/layout/chevron2"/>
    <dgm:cxn modelId="{B7753E01-ED4C-4793-AE00-8E35E758BE95}" type="presParOf" srcId="{C85C2002-B193-41AA-A797-B9963830D71E}" destId="{45489E24-9C36-4A34-862A-6F5B6A4C8E23}" srcOrd="1" destOrd="0" presId="urn:microsoft.com/office/officeart/2005/8/layout/chevron2"/>
    <dgm:cxn modelId="{75840020-13D7-418D-8CA9-3184EA58EF01}" type="presParOf" srcId="{7B04AF46-C5B1-4F1A-A07E-3B76F205A890}" destId="{B9C390A1-E679-41BB-BC7F-DAAE627B68D8}" srcOrd="1" destOrd="0" presId="urn:microsoft.com/office/officeart/2005/8/layout/chevron2"/>
    <dgm:cxn modelId="{6E485F40-3377-43FE-BFA2-36917AB36B27}" type="presParOf" srcId="{7B04AF46-C5B1-4F1A-A07E-3B76F205A890}" destId="{32071092-642B-4F03-9DF9-777975D3015F}" srcOrd="2" destOrd="0" presId="urn:microsoft.com/office/officeart/2005/8/layout/chevron2"/>
    <dgm:cxn modelId="{CEA36F58-B4F9-462D-A270-A663DEF23EEB}" type="presParOf" srcId="{32071092-642B-4F03-9DF9-777975D3015F}" destId="{9B718A42-32DB-4F33-8A43-9B361BB0E7EB}" srcOrd="0" destOrd="0" presId="urn:microsoft.com/office/officeart/2005/8/layout/chevron2"/>
    <dgm:cxn modelId="{9ACB4B26-8225-432B-B285-C2C825EC57C6}" type="presParOf" srcId="{32071092-642B-4F03-9DF9-777975D3015F}" destId="{B42FAC7B-F788-4B67-ACC7-66659FD904AA}" srcOrd="1" destOrd="0" presId="urn:microsoft.com/office/officeart/2005/8/layout/chevron2"/>
    <dgm:cxn modelId="{6183546C-70E9-41ED-A2B0-7DAFFBC1B8B7}" type="presParOf" srcId="{7B04AF46-C5B1-4F1A-A07E-3B76F205A890}" destId="{61906CE6-272D-4C76-834C-D5D3093F5CAF}" srcOrd="3" destOrd="0" presId="urn:microsoft.com/office/officeart/2005/8/layout/chevron2"/>
    <dgm:cxn modelId="{84BBC2E9-A19D-41FC-88F3-55C4E155DA4B}" type="presParOf" srcId="{7B04AF46-C5B1-4F1A-A07E-3B76F205A890}" destId="{911A9E63-EF2C-4AEF-8D3A-99DBED736A19}" srcOrd="4" destOrd="0" presId="urn:microsoft.com/office/officeart/2005/8/layout/chevron2"/>
    <dgm:cxn modelId="{F9350818-F7C8-4A3E-994B-ECEFC12BAE9C}" type="presParOf" srcId="{911A9E63-EF2C-4AEF-8D3A-99DBED736A19}" destId="{8B2D697E-60CA-4D8A-808B-F9A745447C5E}" srcOrd="0" destOrd="0" presId="urn:microsoft.com/office/officeart/2005/8/layout/chevron2"/>
    <dgm:cxn modelId="{4CB35525-760E-4DFC-BBD6-4F179EE285EC}" type="presParOf" srcId="{911A9E63-EF2C-4AEF-8D3A-99DBED736A19}" destId="{43282D5E-6C37-404A-86A1-C878D1BBD4FB}" srcOrd="1" destOrd="0" presId="urn:microsoft.com/office/officeart/2005/8/layout/chevron2"/>
    <dgm:cxn modelId="{74454A97-FC40-4DF2-B49C-1D7D01C59F31}" type="presParOf" srcId="{7B04AF46-C5B1-4F1A-A07E-3B76F205A890}" destId="{E8241556-B94D-4F60-AFE9-36D209B31269}" srcOrd="5" destOrd="0" presId="urn:microsoft.com/office/officeart/2005/8/layout/chevron2"/>
    <dgm:cxn modelId="{218A8713-150C-4F8D-9A12-5A004A61D022}" type="presParOf" srcId="{7B04AF46-C5B1-4F1A-A07E-3B76F205A890}" destId="{A0EFDBC7-4A5D-4CCC-BB6C-35EEEB5CD7DE}" srcOrd="6" destOrd="0" presId="urn:microsoft.com/office/officeart/2005/8/layout/chevron2"/>
    <dgm:cxn modelId="{D06B7716-CF25-4F76-BCF6-830DC5255D32}" type="presParOf" srcId="{A0EFDBC7-4A5D-4CCC-BB6C-35EEEB5CD7DE}" destId="{CEE6159E-0838-48A1-92C3-A01FD1D5D619}" srcOrd="0" destOrd="0" presId="urn:microsoft.com/office/officeart/2005/8/layout/chevron2"/>
    <dgm:cxn modelId="{BCB21FE0-C408-4ED8-B606-A3CA6A5F9C7E}" type="presParOf" srcId="{A0EFDBC7-4A5D-4CCC-BB6C-35EEEB5CD7DE}" destId="{7113F28E-FD3A-4212-BCAD-28A40A6B4986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15B11E-5AE1-486E-A5FA-9A5D214D8B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257D4-C232-4D08-8602-8D3F53528389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 г. (факт) 	2018 г. (факт) 	2019 г. (факт) 	2020 г. (факт) 	2021 г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(факт)   2022 </a:t>
          </a:r>
          <a:r>
            <a: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	2023 г. 	2024 г. 	2030 г. 	</a:t>
          </a:r>
        </a:p>
      </dgm:t>
    </dgm:pt>
    <dgm:pt modelId="{612B5E8A-C29E-4D16-BCB5-99AEE46A4A08}" type="parTrans" cxnId="{3126D335-5C08-40C2-93E5-39AEF41F83DE}">
      <dgm:prSet/>
      <dgm:spPr/>
      <dgm:t>
        <a:bodyPr/>
        <a:lstStyle/>
        <a:p>
          <a:endParaRPr lang="ru-RU"/>
        </a:p>
      </dgm:t>
    </dgm:pt>
    <dgm:pt modelId="{B84287CD-8703-4480-8033-CF9A482A653A}" type="sibTrans" cxnId="{3126D335-5C08-40C2-93E5-39AEF41F83DE}">
      <dgm:prSet/>
      <dgm:spPr/>
      <dgm:t>
        <a:bodyPr/>
        <a:lstStyle/>
        <a:p>
          <a:endParaRPr lang="ru-RU"/>
        </a:p>
      </dgm:t>
    </dgm:pt>
    <dgm:pt modelId="{41CB9182-70B1-41AB-98B8-071CD1F0D4C9}" type="pres">
      <dgm:prSet presAssocID="{8F15B11E-5AE1-486E-A5FA-9A5D214D8B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9C120E-624F-4C49-9CEB-FFD9F56C4869}" type="pres">
      <dgm:prSet presAssocID="{375257D4-C232-4D08-8602-8D3F53528389}" presName="node" presStyleLbl="node1" presStyleIdx="0" presStyleCnt="1" custLinFactNeighborX="-49" custLinFactNeighborY="28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6D335-5C08-40C2-93E5-39AEF41F83DE}" srcId="{8F15B11E-5AE1-486E-A5FA-9A5D214D8B94}" destId="{375257D4-C232-4D08-8602-8D3F53528389}" srcOrd="0" destOrd="0" parTransId="{612B5E8A-C29E-4D16-BCB5-99AEE46A4A08}" sibTransId="{B84287CD-8703-4480-8033-CF9A482A653A}"/>
    <dgm:cxn modelId="{2FF73C74-2592-44F1-8BD3-FBC7FD19A896}" type="presOf" srcId="{375257D4-C232-4D08-8602-8D3F53528389}" destId="{A49C120E-624F-4C49-9CEB-FFD9F56C4869}" srcOrd="0" destOrd="0" presId="urn:microsoft.com/office/officeart/2005/8/layout/process1"/>
    <dgm:cxn modelId="{D59A08B2-0BC8-4043-88AC-1972A5BD1529}" type="presOf" srcId="{8F15B11E-5AE1-486E-A5FA-9A5D214D8B94}" destId="{41CB9182-70B1-41AB-98B8-071CD1F0D4C9}" srcOrd="0" destOrd="0" presId="urn:microsoft.com/office/officeart/2005/8/layout/process1"/>
    <dgm:cxn modelId="{233E2BC3-981A-4C80-A213-A9BE96290227}" type="presParOf" srcId="{41CB9182-70B1-41AB-98B8-071CD1F0D4C9}" destId="{A49C120E-624F-4C49-9CEB-FFD9F56C486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9650CD-B9EC-4835-887D-0864104FB2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045D7-E24E-4B51-BE96-10D5CEAC9B1F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 </a:t>
          </a:r>
        </a:p>
      </dgm:t>
    </dgm:pt>
    <dgm:pt modelId="{56763508-9600-4174-AE20-49AE5A60187F}" type="parTrans" cxnId="{FF7EBA80-8642-4E1E-9EBA-BB167E06D372}">
      <dgm:prSet/>
      <dgm:spPr/>
      <dgm:t>
        <a:bodyPr/>
        <a:lstStyle/>
        <a:p>
          <a:endParaRPr lang="ru-RU"/>
        </a:p>
      </dgm:t>
    </dgm:pt>
    <dgm:pt modelId="{C4278D4A-6D34-470E-A616-5FB1E25A5D3F}" type="sibTrans" cxnId="{FF7EBA80-8642-4E1E-9EBA-BB167E06D372}">
      <dgm:prSet/>
      <dgm:spPr/>
      <dgm:t>
        <a:bodyPr/>
        <a:lstStyle/>
        <a:p>
          <a:endParaRPr lang="ru-RU"/>
        </a:p>
      </dgm:t>
    </dgm:pt>
    <dgm:pt modelId="{7A6AB8F2-E037-499B-8F11-23999B012BA3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E78E6CD2-2BC2-414F-890E-983E5CFC977E}" type="parTrans" cxnId="{5BA3921A-DC83-442D-9FFA-67D0CDCF3872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E5BD59-4B97-4A70-ABD4-6C1159C3B4C2}" type="sibTrans" cxnId="{5BA3921A-DC83-442D-9FFA-67D0CDCF3872}">
      <dgm:prSet/>
      <dgm:spPr/>
      <dgm:t>
        <a:bodyPr/>
        <a:lstStyle/>
        <a:p>
          <a:endParaRPr lang="ru-RU"/>
        </a:p>
      </dgm:t>
    </dgm:pt>
    <dgm:pt modelId="{C4F4F193-7CCD-44D2-9393-D430976B4863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</a:t>
          </a:r>
        </a:p>
      </dgm:t>
    </dgm:pt>
    <dgm:pt modelId="{673BB588-C5C2-4398-87B3-7B550E27A1E6}" type="parTrans" cxnId="{EEC18FB9-C707-4066-BC9E-759AAFA0F58B}">
      <dgm:prSet/>
      <dgm:spPr/>
      <dgm:t>
        <a:bodyPr/>
        <a:lstStyle/>
        <a:p>
          <a:endParaRPr lang="ru-RU"/>
        </a:p>
      </dgm:t>
    </dgm:pt>
    <dgm:pt modelId="{A4B92412-4CD7-4264-B630-260509814B22}" type="sibTrans" cxnId="{EEC18FB9-C707-4066-BC9E-759AAFA0F58B}">
      <dgm:prSet/>
      <dgm:spPr/>
      <dgm:t>
        <a:bodyPr/>
        <a:lstStyle/>
        <a:p>
          <a:endParaRPr lang="ru-RU"/>
        </a:p>
      </dgm:t>
    </dgm:pt>
    <dgm:pt modelId="{13C99580-4F5C-440C-B345-3AF75FD35282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04E48CFF-03BA-4A38-84A2-D4678CE4C447}" type="parTrans" cxnId="{32294DA7-EC59-4456-B3F4-95BA9B6CEDA6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A9C17D-9865-486D-8A8B-FB2EFB6D7520}" type="sibTrans" cxnId="{32294DA7-EC59-4456-B3F4-95BA9B6CEDA6}">
      <dgm:prSet/>
      <dgm:spPr/>
      <dgm:t>
        <a:bodyPr/>
        <a:lstStyle/>
        <a:p>
          <a:endParaRPr lang="ru-RU"/>
        </a:p>
      </dgm:t>
    </dgm:pt>
    <dgm:pt modelId="{4AD0EE9E-D7C0-427F-8F17-D00E6ED9558B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DA278F11-364F-42EF-BB26-D48F73DF3A0A}" type="parTrans" cxnId="{21442CCB-86D5-4791-BFF2-FEE5EB3AB9E0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6898664-B32B-4406-B4AA-13AD607EB3A4}" type="sibTrans" cxnId="{21442CCB-86D5-4791-BFF2-FEE5EB3AB9E0}">
      <dgm:prSet/>
      <dgm:spPr/>
      <dgm:t>
        <a:bodyPr/>
        <a:lstStyle/>
        <a:p>
          <a:endParaRPr lang="ru-RU"/>
        </a:p>
      </dgm:t>
    </dgm:pt>
    <dgm:pt modelId="{EBDCB73B-6AFE-48BA-B09C-1F669F550BFC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88FA4573-99A0-4C0A-9965-AD255BC2CCCA}" type="parTrans" cxnId="{5FC1E8BB-751C-47FD-9474-90A179BF39A3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9E32AF7-C7A5-469D-A3BB-2630EDE829FC}" type="sibTrans" cxnId="{5FC1E8BB-751C-47FD-9474-90A179BF39A3}">
      <dgm:prSet/>
      <dgm:spPr/>
      <dgm:t>
        <a:bodyPr/>
        <a:lstStyle/>
        <a:p>
          <a:endParaRPr lang="ru-RU"/>
        </a:p>
      </dgm:t>
    </dgm:pt>
    <dgm:pt modelId="{A55230EB-A9C8-4C7F-8F1E-4277D69448C3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>
              <a:solidFill>
                <a:schemeClr val="bg1"/>
              </a:solidFill>
            </a:rPr>
            <a:t>индикатор</a:t>
          </a:r>
          <a:endParaRPr lang="ru-RU" b="1" dirty="0">
            <a:solidFill>
              <a:schemeClr val="bg1"/>
            </a:solidFill>
          </a:endParaRPr>
        </a:p>
      </dgm:t>
    </dgm:pt>
    <dgm:pt modelId="{90010D77-1240-4015-A698-44F7CB1A6566}" type="parTrans" cxnId="{4DCB5AEC-AFE4-4D25-B629-05B1C6E1ECC7}">
      <dgm:prSet/>
      <dgm:spPr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91EE3EF-E014-4713-8DC4-CD195D07270B}" type="sibTrans" cxnId="{4DCB5AEC-AFE4-4D25-B629-05B1C6E1ECC7}">
      <dgm:prSet/>
      <dgm:spPr/>
      <dgm:t>
        <a:bodyPr/>
        <a:lstStyle/>
        <a:p>
          <a:endParaRPr lang="ru-RU"/>
        </a:p>
      </dgm:t>
    </dgm:pt>
    <dgm:pt modelId="{42135986-85BE-4468-B8F9-2B0DAED848C1}" type="pres">
      <dgm:prSet presAssocID="{F39650CD-B9EC-4835-887D-0864104FB2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D6CFB-75A7-495D-8927-089B34A21D45}" type="pres">
      <dgm:prSet presAssocID="{114045D7-E24E-4B51-BE96-10D5CEAC9B1F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F2F01FC-29E1-4956-B0F1-82D7BC5C24FD}" type="pres">
      <dgm:prSet presAssocID="{114045D7-E24E-4B51-BE96-10D5CEAC9B1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9E086-5BE0-4230-8496-916E0863A81B}" type="pres">
      <dgm:prSet presAssocID="{114045D7-E24E-4B51-BE96-10D5CEAC9B1F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F2A3AE3-61C3-48FE-A05F-207890C2DE08}" type="pres">
      <dgm:prSet presAssocID="{E78E6CD2-2BC2-414F-890E-983E5CFC977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49FB5A5-B830-4105-9013-2F9C89FFB654}" type="pres">
      <dgm:prSet presAssocID="{E78E6CD2-2BC2-414F-890E-983E5CFC977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F4D01E8-F0C7-4B8E-91FB-7B3DF6804CA0}" type="pres">
      <dgm:prSet presAssocID="{7A6AB8F2-E037-499B-8F11-23999B012BA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1652D0C-1899-4C5D-A167-9A95D3B7309C}" type="pres">
      <dgm:prSet presAssocID="{7A6AB8F2-E037-499B-8F11-23999B012BA3}" presName="LevelTwoTextNode" presStyleLbl="node2" presStyleIdx="0" presStyleCnt="5" custLinFactNeighborX="960" custLinFactNeighborY="5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FA2D3-5C0D-4F3F-9A4D-A8026AF3B3E9}" type="pres">
      <dgm:prSet presAssocID="{7A6AB8F2-E037-499B-8F11-23999B012BA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2977EE5-CDC7-4F93-A9EE-6E7E7A70D8C6}" type="pres">
      <dgm:prSet presAssocID="{DA278F11-364F-42EF-BB26-D48F73DF3A0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22ED892-2303-49BD-A132-EDE9C2A1A119}" type="pres">
      <dgm:prSet presAssocID="{DA278F11-364F-42EF-BB26-D48F73DF3A0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D1237E4-C462-4CB6-A6BE-0B43FEB43D19}" type="pres">
      <dgm:prSet presAssocID="{4AD0EE9E-D7C0-427F-8F17-D00E6ED9558B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C3A368E-9737-4C7D-A91B-5E31E22FD9F8}" type="pres">
      <dgm:prSet presAssocID="{4AD0EE9E-D7C0-427F-8F17-D00E6ED9558B}" presName="LevelTwoTextNode" presStyleLbl="node2" presStyleIdx="1" presStyleCnt="5" custLinFactNeighborX="-959" custLinFactNeighborY="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A4D1D-78A9-4A33-A413-2D1299B0023B}" type="pres">
      <dgm:prSet presAssocID="{4AD0EE9E-D7C0-427F-8F17-D00E6ED9558B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2C91185-A854-4116-B41C-7BFA10735ABC}" type="pres">
      <dgm:prSet presAssocID="{90010D77-1240-4015-A698-44F7CB1A656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A13E2F7-6A01-444A-8813-64A1215B64DD}" type="pres">
      <dgm:prSet presAssocID="{90010D77-1240-4015-A698-44F7CB1A656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55C970-9B46-4CD4-B958-C393490EB26E}" type="pres">
      <dgm:prSet presAssocID="{A55230EB-A9C8-4C7F-8F1E-4277D69448C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E2FF30A-C803-400D-8027-8F8678017655}" type="pres">
      <dgm:prSet presAssocID="{A55230EB-A9C8-4C7F-8F1E-4277D69448C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CBFE3-AE8F-482C-8D7A-7B47A5348ED0}" type="pres">
      <dgm:prSet presAssocID="{A55230EB-A9C8-4C7F-8F1E-4277D69448C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9993A67-9330-47A4-ABC7-7BE6475AFD84}" type="pres">
      <dgm:prSet presAssocID="{C4F4F193-7CCD-44D2-9393-D430976B4863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1D41C8-25E1-4C5F-BFD4-3C85FB1B0B7C}" type="pres">
      <dgm:prSet presAssocID="{C4F4F193-7CCD-44D2-9393-D430976B4863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6B18CA-A51E-47D3-BEC3-CA684B7AC814}" type="pres">
      <dgm:prSet presAssocID="{C4F4F193-7CCD-44D2-9393-D430976B4863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B01046-654D-4A34-AB48-5D2ECB1D9D09}" type="pres">
      <dgm:prSet presAssocID="{04E48CFF-03BA-4A38-84A2-D4678CE4C44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0D243E9-CF07-46B3-A888-6224881692F4}" type="pres">
      <dgm:prSet presAssocID="{04E48CFF-03BA-4A38-84A2-D4678CE4C44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F5B3A07-02D4-4858-9F53-6ED58326AD33}" type="pres">
      <dgm:prSet presAssocID="{13C99580-4F5C-440C-B345-3AF75FD35282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3D0B8D-EDBF-4D36-9A8D-4EB7A80FAAA4}" type="pres">
      <dgm:prSet presAssocID="{13C99580-4F5C-440C-B345-3AF75FD3528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F381C-4313-45CF-8967-0A58B7035E9C}" type="pres">
      <dgm:prSet presAssocID="{13C99580-4F5C-440C-B345-3AF75FD35282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8A1A359-E9FA-4FA1-AFAA-A2EB0535BF86}" type="pres">
      <dgm:prSet presAssocID="{88FA4573-99A0-4C0A-9965-AD255BC2CCC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AE0C3A2-6C66-435D-87EC-DF2E9247889F}" type="pres">
      <dgm:prSet presAssocID="{88FA4573-99A0-4C0A-9965-AD255BC2CCC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220DE57-1D59-4F56-88C3-5C1D69DD207A}" type="pres">
      <dgm:prSet presAssocID="{EBDCB73B-6AFE-48BA-B09C-1F669F550BFC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BD621B-00A9-4F10-B454-A24271C46B7C}" type="pres">
      <dgm:prSet presAssocID="{EBDCB73B-6AFE-48BA-B09C-1F669F550BF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40038-2181-44D0-9F00-D5E54336202F}" type="pres">
      <dgm:prSet presAssocID="{EBDCB73B-6AFE-48BA-B09C-1F669F550BFC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5BA3921A-DC83-442D-9FFA-67D0CDCF3872}" srcId="{114045D7-E24E-4B51-BE96-10D5CEAC9B1F}" destId="{7A6AB8F2-E037-499B-8F11-23999B012BA3}" srcOrd="0" destOrd="0" parTransId="{E78E6CD2-2BC2-414F-890E-983E5CFC977E}" sibTransId="{27E5BD59-4B97-4A70-ABD4-6C1159C3B4C2}"/>
    <dgm:cxn modelId="{19C0F126-C08B-4CE8-8E5F-616E8F5EB3E0}" type="presOf" srcId="{04E48CFF-03BA-4A38-84A2-D4678CE4C447}" destId="{C6B01046-654D-4A34-AB48-5D2ECB1D9D09}" srcOrd="0" destOrd="0" presId="urn:microsoft.com/office/officeart/2005/8/layout/hierarchy2"/>
    <dgm:cxn modelId="{3B183EE9-17A9-4880-BAC4-942B4A396DF8}" type="presOf" srcId="{E78E6CD2-2BC2-414F-890E-983E5CFC977E}" destId="{A49FB5A5-B830-4105-9013-2F9C89FFB654}" srcOrd="1" destOrd="0" presId="urn:microsoft.com/office/officeart/2005/8/layout/hierarchy2"/>
    <dgm:cxn modelId="{D8813504-EDB9-4B08-BFCF-2C75E2E2CD6F}" type="presOf" srcId="{E78E6CD2-2BC2-414F-890E-983E5CFC977E}" destId="{3F2A3AE3-61C3-48FE-A05F-207890C2DE08}" srcOrd="0" destOrd="0" presId="urn:microsoft.com/office/officeart/2005/8/layout/hierarchy2"/>
    <dgm:cxn modelId="{FF7EBA80-8642-4E1E-9EBA-BB167E06D372}" srcId="{F39650CD-B9EC-4835-887D-0864104FB20C}" destId="{114045D7-E24E-4B51-BE96-10D5CEAC9B1F}" srcOrd="0" destOrd="0" parTransId="{56763508-9600-4174-AE20-49AE5A60187F}" sibTransId="{C4278D4A-6D34-470E-A616-5FB1E25A5D3F}"/>
    <dgm:cxn modelId="{7B8BF7A8-0AD4-4D06-B163-257BB3A36D39}" type="presOf" srcId="{13C99580-4F5C-440C-B345-3AF75FD35282}" destId="{AF3D0B8D-EDBF-4D36-9A8D-4EB7A80FAAA4}" srcOrd="0" destOrd="0" presId="urn:microsoft.com/office/officeart/2005/8/layout/hierarchy2"/>
    <dgm:cxn modelId="{4DCB5AEC-AFE4-4D25-B629-05B1C6E1ECC7}" srcId="{114045D7-E24E-4B51-BE96-10D5CEAC9B1F}" destId="{A55230EB-A9C8-4C7F-8F1E-4277D69448C3}" srcOrd="2" destOrd="0" parTransId="{90010D77-1240-4015-A698-44F7CB1A6566}" sibTransId="{B91EE3EF-E014-4713-8DC4-CD195D07270B}"/>
    <dgm:cxn modelId="{21442CCB-86D5-4791-BFF2-FEE5EB3AB9E0}" srcId="{114045D7-E24E-4B51-BE96-10D5CEAC9B1F}" destId="{4AD0EE9E-D7C0-427F-8F17-D00E6ED9558B}" srcOrd="1" destOrd="0" parTransId="{DA278F11-364F-42EF-BB26-D48F73DF3A0A}" sibTransId="{86898664-B32B-4406-B4AA-13AD607EB3A4}"/>
    <dgm:cxn modelId="{6B5D4865-A9DE-4A63-A6BD-FBC7007CEC3D}" type="presOf" srcId="{A55230EB-A9C8-4C7F-8F1E-4277D69448C3}" destId="{BE2FF30A-C803-400D-8027-8F8678017655}" srcOrd="0" destOrd="0" presId="urn:microsoft.com/office/officeart/2005/8/layout/hierarchy2"/>
    <dgm:cxn modelId="{5BA137D0-61EC-42D7-AE23-46D9EBCF33F7}" type="presOf" srcId="{F39650CD-B9EC-4835-887D-0864104FB20C}" destId="{42135986-85BE-4468-B8F9-2B0DAED848C1}" srcOrd="0" destOrd="0" presId="urn:microsoft.com/office/officeart/2005/8/layout/hierarchy2"/>
    <dgm:cxn modelId="{52C81367-48D0-4C75-BD17-D7400B822885}" type="presOf" srcId="{88FA4573-99A0-4C0A-9965-AD255BC2CCCA}" destId="{6AE0C3A2-6C66-435D-87EC-DF2E9247889F}" srcOrd="1" destOrd="0" presId="urn:microsoft.com/office/officeart/2005/8/layout/hierarchy2"/>
    <dgm:cxn modelId="{A574A88E-015A-41D1-ADCF-AAD29C4E57C0}" type="presOf" srcId="{88FA4573-99A0-4C0A-9965-AD255BC2CCCA}" destId="{48A1A359-E9FA-4FA1-AFAA-A2EB0535BF86}" srcOrd="0" destOrd="0" presId="urn:microsoft.com/office/officeart/2005/8/layout/hierarchy2"/>
    <dgm:cxn modelId="{7A0081BD-DBB9-4E5C-B365-EA3B9F3220C0}" type="presOf" srcId="{DA278F11-364F-42EF-BB26-D48F73DF3A0A}" destId="{222ED892-2303-49BD-A132-EDE9C2A1A119}" srcOrd="1" destOrd="0" presId="urn:microsoft.com/office/officeart/2005/8/layout/hierarchy2"/>
    <dgm:cxn modelId="{29DD88A4-5170-4E0A-A1FC-6FF2260FD912}" type="presOf" srcId="{90010D77-1240-4015-A698-44F7CB1A6566}" destId="{FA13E2F7-6A01-444A-8813-64A1215B64DD}" srcOrd="1" destOrd="0" presId="urn:microsoft.com/office/officeart/2005/8/layout/hierarchy2"/>
    <dgm:cxn modelId="{CEF7DD8D-7149-482D-A56B-6FACD24AB854}" type="presOf" srcId="{DA278F11-364F-42EF-BB26-D48F73DF3A0A}" destId="{52977EE5-CDC7-4F93-A9EE-6E7E7A70D8C6}" srcOrd="0" destOrd="0" presId="urn:microsoft.com/office/officeart/2005/8/layout/hierarchy2"/>
    <dgm:cxn modelId="{32294DA7-EC59-4456-B3F4-95BA9B6CEDA6}" srcId="{C4F4F193-7CCD-44D2-9393-D430976B4863}" destId="{13C99580-4F5C-440C-B345-3AF75FD35282}" srcOrd="0" destOrd="0" parTransId="{04E48CFF-03BA-4A38-84A2-D4678CE4C447}" sibTransId="{C3A9C17D-9865-486D-8A8B-FB2EFB6D7520}"/>
    <dgm:cxn modelId="{D804B402-374D-475F-91F6-C24CA46B701A}" type="presOf" srcId="{C4F4F193-7CCD-44D2-9393-D430976B4863}" destId="{8E1D41C8-25E1-4C5F-BFD4-3C85FB1B0B7C}" srcOrd="0" destOrd="0" presId="urn:microsoft.com/office/officeart/2005/8/layout/hierarchy2"/>
    <dgm:cxn modelId="{F7328797-B2EE-4193-BD59-E6523DFF9E6A}" type="presOf" srcId="{EBDCB73B-6AFE-48BA-B09C-1F669F550BFC}" destId="{AFBD621B-00A9-4F10-B454-A24271C46B7C}" srcOrd="0" destOrd="0" presId="urn:microsoft.com/office/officeart/2005/8/layout/hierarchy2"/>
    <dgm:cxn modelId="{EEC18FB9-C707-4066-BC9E-759AAFA0F58B}" srcId="{F39650CD-B9EC-4835-887D-0864104FB20C}" destId="{C4F4F193-7CCD-44D2-9393-D430976B4863}" srcOrd="1" destOrd="0" parTransId="{673BB588-C5C2-4398-87B3-7B550E27A1E6}" sibTransId="{A4B92412-4CD7-4264-B630-260509814B22}"/>
    <dgm:cxn modelId="{5A1476D2-BA4F-49CB-B99D-F57EF713D98B}" type="presOf" srcId="{90010D77-1240-4015-A698-44F7CB1A6566}" destId="{22C91185-A854-4116-B41C-7BFA10735ABC}" srcOrd="0" destOrd="0" presId="urn:microsoft.com/office/officeart/2005/8/layout/hierarchy2"/>
    <dgm:cxn modelId="{DBABB1B1-36CD-4CF5-AAB4-7464318114A2}" type="presOf" srcId="{114045D7-E24E-4B51-BE96-10D5CEAC9B1F}" destId="{2F2F01FC-29E1-4956-B0F1-82D7BC5C24FD}" srcOrd="0" destOrd="0" presId="urn:microsoft.com/office/officeart/2005/8/layout/hierarchy2"/>
    <dgm:cxn modelId="{0FE7EF93-BA3F-4986-9B1A-1C712D2B35FE}" type="presOf" srcId="{7A6AB8F2-E037-499B-8F11-23999B012BA3}" destId="{31652D0C-1899-4C5D-A167-9A95D3B7309C}" srcOrd="0" destOrd="0" presId="urn:microsoft.com/office/officeart/2005/8/layout/hierarchy2"/>
    <dgm:cxn modelId="{68394225-F724-455D-967B-BBD698DA91A5}" type="presOf" srcId="{4AD0EE9E-D7C0-427F-8F17-D00E6ED9558B}" destId="{7C3A368E-9737-4C7D-A91B-5E31E22FD9F8}" srcOrd="0" destOrd="0" presId="urn:microsoft.com/office/officeart/2005/8/layout/hierarchy2"/>
    <dgm:cxn modelId="{1CB752BA-B679-49F7-8AA2-366993BF5090}" type="presOf" srcId="{04E48CFF-03BA-4A38-84A2-D4678CE4C447}" destId="{E0D243E9-CF07-46B3-A888-6224881692F4}" srcOrd="1" destOrd="0" presId="urn:microsoft.com/office/officeart/2005/8/layout/hierarchy2"/>
    <dgm:cxn modelId="{5FC1E8BB-751C-47FD-9474-90A179BF39A3}" srcId="{C4F4F193-7CCD-44D2-9393-D430976B4863}" destId="{EBDCB73B-6AFE-48BA-B09C-1F669F550BFC}" srcOrd="1" destOrd="0" parTransId="{88FA4573-99A0-4C0A-9965-AD255BC2CCCA}" sibTransId="{A9E32AF7-C7A5-469D-A3BB-2630EDE829FC}"/>
    <dgm:cxn modelId="{5E4F5EAC-E3A9-412E-9CED-3A62905822A9}" type="presParOf" srcId="{42135986-85BE-4468-B8F9-2B0DAED848C1}" destId="{E12D6CFB-75A7-495D-8927-089B34A21D45}" srcOrd="0" destOrd="0" presId="urn:microsoft.com/office/officeart/2005/8/layout/hierarchy2"/>
    <dgm:cxn modelId="{76F9D291-1E10-4E82-A418-B703BB388C1D}" type="presParOf" srcId="{E12D6CFB-75A7-495D-8927-089B34A21D45}" destId="{2F2F01FC-29E1-4956-B0F1-82D7BC5C24FD}" srcOrd="0" destOrd="0" presId="urn:microsoft.com/office/officeart/2005/8/layout/hierarchy2"/>
    <dgm:cxn modelId="{A64D8476-9CDB-48FB-9313-8D05432C9EB0}" type="presParOf" srcId="{E12D6CFB-75A7-495D-8927-089B34A21D45}" destId="{1C99E086-5BE0-4230-8496-916E0863A81B}" srcOrd="1" destOrd="0" presId="urn:microsoft.com/office/officeart/2005/8/layout/hierarchy2"/>
    <dgm:cxn modelId="{BEF12774-7003-4055-A0F1-4FF106283413}" type="presParOf" srcId="{1C99E086-5BE0-4230-8496-916E0863A81B}" destId="{3F2A3AE3-61C3-48FE-A05F-207890C2DE08}" srcOrd="0" destOrd="0" presId="urn:microsoft.com/office/officeart/2005/8/layout/hierarchy2"/>
    <dgm:cxn modelId="{EFC554AF-6138-4329-B61B-0C8481A78805}" type="presParOf" srcId="{3F2A3AE3-61C3-48FE-A05F-207890C2DE08}" destId="{A49FB5A5-B830-4105-9013-2F9C89FFB654}" srcOrd="0" destOrd="0" presId="urn:microsoft.com/office/officeart/2005/8/layout/hierarchy2"/>
    <dgm:cxn modelId="{81CF5E33-CF2B-4C4F-AB02-B036AA53726C}" type="presParOf" srcId="{1C99E086-5BE0-4230-8496-916E0863A81B}" destId="{7F4D01E8-F0C7-4B8E-91FB-7B3DF6804CA0}" srcOrd="1" destOrd="0" presId="urn:microsoft.com/office/officeart/2005/8/layout/hierarchy2"/>
    <dgm:cxn modelId="{CFBCDEB8-3E2D-4845-9273-C1BB0A60E486}" type="presParOf" srcId="{7F4D01E8-F0C7-4B8E-91FB-7B3DF6804CA0}" destId="{31652D0C-1899-4C5D-A167-9A95D3B7309C}" srcOrd="0" destOrd="0" presId="urn:microsoft.com/office/officeart/2005/8/layout/hierarchy2"/>
    <dgm:cxn modelId="{E54546FC-5DE1-4436-8CA6-0F550906BBE5}" type="presParOf" srcId="{7F4D01E8-F0C7-4B8E-91FB-7B3DF6804CA0}" destId="{79EFA2D3-5C0D-4F3F-9A4D-A8026AF3B3E9}" srcOrd="1" destOrd="0" presId="urn:microsoft.com/office/officeart/2005/8/layout/hierarchy2"/>
    <dgm:cxn modelId="{AD088518-F036-4D45-A1B5-84E6E3D2F346}" type="presParOf" srcId="{1C99E086-5BE0-4230-8496-916E0863A81B}" destId="{52977EE5-CDC7-4F93-A9EE-6E7E7A70D8C6}" srcOrd="2" destOrd="0" presId="urn:microsoft.com/office/officeart/2005/8/layout/hierarchy2"/>
    <dgm:cxn modelId="{6E875A4C-8DA8-4C06-96CE-A7949FD0C4AE}" type="presParOf" srcId="{52977EE5-CDC7-4F93-A9EE-6E7E7A70D8C6}" destId="{222ED892-2303-49BD-A132-EDE9C2A1A119}" srcOrd="0" destOrd="0" presId="urn:microsoft.com/office/officeart/2005/8/layout/hierarchy2"/>
    <dgm:cxn modelId="{A8D51959-D504-4FBC-938C-B8CBE73CBA19}" type="presParOf" srcId="{1C99E086-5BE0-4230-8496-916E0863A81B}" destId="{DD1237E4-C462-4CB6-A6BE-0B43FEB43D19}" srcOrd="3" destOrd="0" presId="urn:microsoft.com/office/officeart/2005/8/layout/hierarchy2"/>
    <dgm:cxn modelId="{CB661EE6-2F3B-42B3-885C-09D4C0EA1556}" type="presParOf" srcId="{DD1237E4-C462-4CB6-A6BE-0B43FEB43D19}" destId="{7C3A368E-9737-4C7D-A91B-5E31E22FD9F8}" srcOrd="0" destOrd="0" presId="urn:microsoft.com/office/officeart/2005/8/layout/hierarchy2"/>
    <dgm:cxn modelId="{6E06B5F4-F63E-4435-835F-13A329CFDA4B}" type="presParOf" srcId="{DD1237E4-C462-4CB6-A6BE-0B43FEB43D19}" destId="{D8BA4D1D-78A9-4A33-A413-2D1299B0023B}" srcOrd="1" destOrd="0" presId="urn:microsoft.com/office/officeart/2005/8/layout/hierarchy2"/>
    <dgm:cxn modelId="{B336C31F-DA90-43A1-8C93-CAB3A9DD1E75}" type="presParOf" srcId="{1C99E086-5BE0-4230-8496-916E0863A81B}" destId="{22C91185-A854-4116-B41C-7BFA10735ABC}" srcOrd="4" destOrd="0" presId="urn:microsoft.com/office/officeart/2005/8/layout/hierarchy2"/>
    <dgm:cxn modelId="{57B1631B-7B3E-42B4-A7CF-272AD89AE5C2}" type="presParOf" srcId="{22C91185-A854-4116-B41C-7BFA10735ABC}" destId="{FA13E2F7-6A01-444A-8813-64A1215B64DD}" srcOrd="0" destOrd="0" presId="urn:microsoft.com/office/officeart/2005/8/layout/hierarchy2"/>
    <dgm:cxn modelId="{02EA6E52-7AC3-42CB-960B-9F16B9D0D2DC}" type="presParOf" srcId="{1C99E086-5BE0-4230-8496-916E0863A81B}" destId="{CD55C970-9B46-4CD4-B958-C393490EB26E}" srcOrd="5" destOrd="0" presId="urn:microsoft.com/office/officeart/2005/8/layout/hierarchy2"/>
    <dgm:cxn modelId="{C56A221D-75BC-4238-BB43-D9B89895C383}" type="presParOf" srcId="{CD55C970-9B46-4CD4-B958-C393490EB26E}" destId="{BE2FF30A-C803-400D-8027-8F8678017655}" srcOrd="0" destOrd="0" presId="urn:microsoft.com/office/officeart/2005/8/layout/hierarchy2"/>
    <dgm:cxn modelId="{9AC59194-FA12-40C6-8FD0-2E30EF5D1ECF}" type="presParOf" srcId="{CD55C970-9B46-4CD4-B958-C393490EB26E}" destId="{968CBFE3-AE8F-482C-8D7A-7B47A5348ED0}" srcOrd="1" destOrd="0" presId="urn:microsoft.com/office/officeart/2005/8/layout/hierarchy2"/>
    <dgm:cxn modelId="{A7946E58-0B61-4131-82BF-3A6843D4A9D3}" type="presParOf" srcId="{42135986-85BE-4468-B8F9-2B0DAED848C1}" destId="{79993A67-9330-47A4-ABC7-7BE6475AFD84}" srcOrd="1" destOrd="0" presId="urn:microsoft.com/office/officeart/2005/8/layout/hierarchy2"/>
    <dgm:cxn modelId="{344FCE07-83D8-46FF-80FB-FCEC4CC4BFD2}" type="presParOf" srcId="{79993A67-9330-47A4-ABC7-7BE6475AFD84}" destId="{8E1D41C8-25E1-4C5F-BFD4-3C85FB1B0B7C}" srcOrd="0" destOrd="0" presId="urn:microsoft.com/office/officeart/2005/8/layout/hierarchy2"/>
    <dgm:cxn modelId="{79332CAD-9E52-4F45-95A2-FDEAE7312663}" type="presParOf" srcId="{79993A67-9330-47A4-ABC7-7BE6475AFD84}" destId="{B36B18CA-A51E-47D3-BEC3-CA684B7AC814}" srcOrd="1" destOrd="0" presId="urn:microsoft.com/office/officeart/2005/8/layout/hierarchy2"/>
    <dgm:cxn modelId="{25027494-6588-4D73-AF60-07ED03CA1F3F}" type="presParOf" srcId="{B36B18CA-A51E-47D3-BEC3-CA684B7AC814}" destId="{C6B01046-654D-4A34-AB48-5D2ECB1D9D09}" srcOrd="0" destOrd="0" presId="urn:microsoft.com/office/officeart/2005/8/layout/hierarchy2"/>
    <dgm:cxn modelId="{E1FD32BC-0AFC-4C99-AB6E-D549F697C501}" type="presParOf" srcId="{C6B01046-654D-4A34-AB48-5D2ECB1D9D09}" destId="{E0D243E9-CF07-46B3-A888-6224881692F4}" srcOrd="0" destOrd="0" presId="urn:microsoft.com/office/officeart/2005/8/layout/hierarchy2"/>
    <dgm:cxn modelId="{2E4CF546-876C-4C29-9380-8702294DDB6A}" type="presParOf" srcId="{B36B18CA-A51E-47D3-BEC3-CA684B7AC814}" destId="{6F5B3A07-02D4-4858-9F53-6ED58326AD33}" srcOrd="1" destOrd="0" presId="urn:microsoft.com/office/officeart/2005/8/layout/hierarchy2"/>
    <dgm:cxn modelId="{9881A168-A717-4333-97E7-E7BD7AEE8D91}" type="presParOf" srcId="{6F5B3A07-02D4-4858-9F53-6ED58326AD33}" destId="{AF3D0B8D-EDBF-4D36-9A8D-4EB7A80FAAA4}" srcOrd="0" destOrd="0" presId="urn:microsoft.com/office/officeart/2005/8/layout/hierarchy2"/>
    <dgm:cxn modelId="{E4065D27-CF58-4C98-8030-D57754E8D42C}" type="presParOf" srcId="{6F5B3A07-02D4-4858-9F53-6ED58326AD33}" destId="{E35F381C-4313-45CF-8967-0A58B7035E9C}" srcOrd="1" destOrd="0" presId="urn:microsoft.com/office/officeart/2005/8/layout/hierarchy2"/>
    <dgm:cxn modelId="{6A38CD09-E94C-44F8-818A-AD508AF5AF74}" type="presParOf" srcId="{B36B18CA-A51E-47D3-BEC3-CA684B7AC814}" destId="{48A1A359-E9FA-4FA1-AFAA-A2EB0535BF86}" srcOrd="2" destOrd="0" presId="urn:microsoft.com/office/officeart/2005/8/layout/hierarchy2"/>
    <dgm:cxn modelId="{3F2187B3-B5AF-4BB0-A997-0BA4ED40C754}" type="presParOf" srcId="{48A1A359-E9FA-4FA1-AFAA-A2EB0535BF86}" destId="{6AE0C3A2-6C66-435D-87EC-DF2E9247889F}" srcOrd="0" destOrd="0" presId="urn:microsoft.com/office/officeart/2005/8/layout/hierarchy2"/>
    <dgm:cxn modelId="{72AA7E06-39B6-4EDD-9AAD-122A5851222F}" type="presParOf" srcId="{B36B18CA-A51E-47D3-BEC3-CA684B7AC814}" destId="{5220DE57-1D59-4F56-88C3-5C1D69DD207A}" srcOrd="3" destOrd="0" presId="urn:microsoft.com/office/officeart/2005/8/layout/hierarchy2"/>
    <dgm:cxn modelId="{D1AA9DA2-7229-4E5F-9F0F-9D78318911BD}" type="presParOf" srcId="{5220DE57-1D59-4F56-88C3-5C1D69DD207A}" destId="{AFBD621B-00A9-4F10-B454-A24271C46B7C}" srcOrd="0" destOrd="0" presId="urn:microsoft.com/office/officeart/2005/8/layout/hierarchy2"/>
    <dgm:cxn modelId="{DAAE3EF6-3A8D-423D-9BEF-6C8E0A690815}" type="presParOf" srcId="{5220DE57-1D59-4F56-88C3-5C1D69DD207A}" destId="{E7D40038-2181-44D0-9F00-D5E54336202F}" srcOrd="1" destOrd="0" presId="urn:microsoft.com/office/officeart/2005/8/layout/hierarchy2"/>
  </dgm:cxnLst>
  <dgm:bg/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9650CD-B9EC-4835-887D-0864104FB20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045D7-E24E-4B51-BE96-10D5CEAC9B1F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 </a:t>
          </a:r>
        </a:p>
      </dgm:t>
    </dgm:pt>
    <dgm:pt modelId="{56763508-9600-4174-AE20-49AE5A60187F}" type="parTrans" cxnId="{FF7EBA80-8642-4E1E-9EBA-BB167E06D372}">
      <dgm:prSet/>
      <dgm:spPr/>
      <dgm:t>
        <a:bodyPr/>
        <a:lstStyle/>
        <a:p>
          <a:endParaRPr lang="ru-RU"/>
        </a:p>
      </dgm:t>
    </dgm:pt>
    <dgm:pt modelId="{C4278D4A-6D34-470E-A616-5FB1E25A5D3F}" type="sibTrans" cxnId="{FF7EBA80-8642-4E1E-9EBA-BB167E06D372}">
      <dgm:prSet/>
      <dgm:spPr/>
      <dgm:t>
        <a:bodyPr/>
        <a:lstStyle/>
        <a:p>
          <a:endParaRPr lang="ru-RU"/>
        </a:p>
      </dgm:t>
    </dgm:pt>
    <dgm:pt modelId="{7A6AB8F2-E037-499B-8F11-23999B012BA3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E78E6CD2-2BC2-414F-890E-983E5CFC977E}" type="parTrans" cxnId="{5BA3921A-DC83-442D-9FFA-67D0CDCF3872}">
      <dgm:prSet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E5BD59-4B97-4A70-ABD4-6C1159C3B4C2}" type="sibTrans" cxnId="{5BA3921A-DC83-442D-9FFA-67D0CDCF3872}">
      <dgm:prSet/>
      <dgm:spPr/>
      <dgm:t>
        <a:bodyPr/>
        <a:lstStyle/>
        <a:p>
          <a:endParaRPr lang="ru-RU"/>
        </a:p>
      </dgm:t>
    </dgm:pt>
    <dgm:pt modelId="{C4F4F193-7CCD-44D2-9393-D430976B4863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Фактор</a:t>
          </a:r>
        </a:p>
      </dgm:t>
    </dgm:pt>
    <dgm:pt modelId="{673BB588-C5C2-4398-87B3-7B550E27A1E6}" type="parTrans" cxnId="{EEC18FB9-C707-4066-BC9E-759AAFA0F58B}">
      <dgm:prSet/>
      <dgm:spPr/>
      <dgm:t>
        <a:bodyPr/>
        <a:lstStyle/>
        <a:p>
          <a:endParaRPr lang="ru-RU"/>
        </a:p>
      </dgm:t>
    </dgm:pt>
    <dgm:pt modelId="{A4B92412-4CD7-4264-B630-260509814B22}" type="sibTrans" cxnId="{EEC18FB9-C707-4066-BC9E-759AAFA0F58B}">
      <dgm:prSet/>
      <dgm:spPr/>
      <dgm:t>
        <a:bodyPr/>
        <a:lstStyle/>
        <a:p>
          <a:endParaRPr lang="ru-RU"/>
        </a:p>
      </dgm:t>
    </dgm:pt>
    <dgm:pt modelId="{13C99580-4F5C-440C-B345-3AF75FD35282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04E48CFF-03BA-4A38-84A2-D4678CE4C447}" type="parTrans" cxnId="{32294DA7-EC59-4456-B3F4-95BA9B6CEDA6}">
      <dgm:prSet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A9C17D-9865-486D-8A8B-FB2EFB6D7520}" type="sibTrans" cxnId="{32294DA7-EC59-4456-B3F4-95BA9B6CEDA6}">
      <dgm:prSet/>
      <dgm:spPr/>
      <dgm:t>
        <a:bodyPr/>
        <a:lstStyle/>
        <a:p>
          <a:endParaRPr lang="ru-RU"/>
        </a:p>
      </dgm:t>
    </dgm:pt>
    <dgm:pt modelId="{4AD0EE9E-D7C0-427F-8F17-D00E6ED9558B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DA278F11-364F-42EF-BB26-D48F73DF3A0A}" type="parTrans" cxnId="{21442CCB-86D5-4791-BFF2-FEE5EB3AB9E0}">
      <dgm:prSet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6898664-B32B-4406-B4AA-13AD607EB3A4}" type="sibTrans" cxnId="{21442CCB-86D5-4791-BFF2-FEE5EB3AB9E0}">
      <dgm:prSet/>
      <dgm:spPr/>
      <dgm:t>
        <a:bodyPr/>
        <a:lstStyle/>
        <a:p>
          <a:endParaRPr lang="ru-RU"/>
        </a:p>
      </dgm:t>
    </dgm:pt>
    <dgm:pt modelId="{EBDCB73B-6AFE-48BA-B09C-1F669F550BFC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индикатор</a:t>
          </a:r>
        </a:p>
      </dgm:t>
    </dgm:pt>
    <dgm:pt modelId="{88FA4573-99A0-4C0A-9965-AD255BC2CCCA}" type="parTrans" cxnId="{5FC1E8BB-751C-47FD-9474-90A179BF39A3}">
      <dgm:prSet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9E32AF7-C7A5-469D-A3BB-2630EDE829FC}" type="sibTrans" cxnId="{5FC1E8BB-751C-47FD-9474-90A179BF39A3}">
      <dgm:prSet/>
      <dgm:spPr/>
      <dgm:t>
        <a:bodyPr/>
        <a:lstStyle/>
        <a:p>
          <a:endParaRPr lang="ru-RU"/>
        </a:p>
      </dgm:t>
    </dgm:pt>
    <dgm:pt modelId="{A55230EB-A9C8-4C7F-8F1E-4277D69448C3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>
              <a:solidFill>
                <a:schemeClr val="bg1"/>
              </a:solidFill>
            </a:rPr>
            <a:t>индикатор</a:t>
          </a:r>
          <a:endParaRPr lang="ru-RU" b="1" dirty="0">
            <a:solidFill>
              <a:schemeClr val="bg1"/>
            </a:solidFill>
          </a:endParaRPr>
        </a:p>
      </dgm:t>
    </dgm:pt>
    <dgm:pt modelId="{90010D77-1240-4015-A698-44F7CB1A6566}" type="parTrans" cxnId="{4DCB5AEC-AFE4-4D25-B629-05B1C6E1ECC7}">
      <dgm:prSet/>
      <dgm:spPr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91EE3EF-E014-4713-8DC4-CD195D07270B}" type="sibTrans" cxnId="{4DCB5AEC-AFE4-4D25-B629-05B1C6E1ECC7}">
      <dgm:prSet/>
      <dgm:spPr/>
      <dgm:t>
        <a:bodyPr/>
        <a:lstStyle/>
        <a:p>
          <a:endParaRPr lang="ru-RU"/>
        </a:p>
      </dgm:t>
    </dgm:pt>
    <dgm:pt modelId="{42135986-85BE-4468-B8F9-2B0DAED848C1}" type="pres">
      <dgm:prSet presAssocID="{F39650CD-B9EC-4835-887D-0864104FB2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D6CFB-75A7-495D-8927-089B34A21D45}" type="pres">
      <dgm:prSet presAssocID="{114045D7-E24E-4B51-BE96-10D5CEAC9B1F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F2F01FC-29E1-4956-B0F1-82D7BC5C24FD}" type="pres">
      <dgm:prSet presAssocID="{114045D7-E24E-4B51-BE96-10D5CEAC9B1F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9E086-5BE0-4230-8496-916E0863A81B}" type="pres">
      <dgm:prSet presAssocID="{114045D7-E24E-4B51-BE96-10D5CEAC9B1F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F2A3AE3-61C3-48FE-A05F-207890C2DE08}" type="pres">
      <dgm:prSet presAssocID="{E78E6CD2-2BC2-414F-890E-983E5CFC977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49FB5A5-B830-4105-9013-2F9C89FFB654}" type="pres">
      <dgm:prSet presAssocID="{E78E6CD2-2BC2-414F-890E-983E5CFC977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F4D01E8-F0C7-4B8E-91FB-7B3DF6804CA0}" type="pres">
      <dgm:prSet presAssocID="{7A6AB8F2-E037-499B-8F11-23999B012BA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1652D0C-1899-4C5D-A167-9A95D3B7309C}" type="pres">
      <dgm:prSet presAssocID="{7A6AB8F2-E037-499B-8F11-23999B012BA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FA2D3-5C0D-4F3F-9A4D-A8026AF3B3E9}" type="pres">
      <dgm:prSet presAssocID="{7A6AB8F2-E037-499B-8F11-23999B012BA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2977EE5-CDC7-4F93-A9EE-6E7E7A70D8C6}" type="pres">
      <dgm:prSet presAssocID="{DA278F11-364F-42EF-BB26-D48F73DF3A0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22ED892-2303-49BD-A132-EDE9C2A1A119}" type="pres">
      <dgm:prSet presAssocID="{DA278F11-364F-42EF-BB26-D48F73DF3A0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D1237E4-C462-4CB6-A6BE-0B43FEB43D19}" type="pres">
      <dgm:prSet presAssocID="{4AD0EE9E-D7C0-427F-8F17-D00E6ED9558B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C3A368E-9737-4C7D-A91B-5E31E22FD9F8}" type="pres">
      <dgm:prSet presAssocID="{4AD0EE9E-D7C0-427F-8F17-D00E6ED9558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BA4D1D-78A9-4A33-A413-2D1299B0023B}" type="pres">
      <dgm:prSet presAssocID="{4AD0EE9E-D7C0-427F-8F17-D00E6ED9558B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2C91185-A854-4116-B41C-7BFA10735ABC}" type="pres">
      <dgm:prSet presAssocID="{90010D77-1240-4015-A698-44F7CB1A656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A13E2F7-6A01-444A-8813-64A1215B64DD}" type="pres">
      <dgm:prSet presAssocID="{90010D77-1240-4015-A698-44F7CB1A656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D55C970-9B46-4CD4-B958-C393490EB26E}" type="pres">
      <dgm:prSet presAssocID="{A55230EB-A9C8-4C7F-8F1E-4277D69448C3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E2FF30A-C803-400D-8027-8F8678017655}" type="pres">
      <dgm:prSet presAssocID="{A55230EB-A9C8-4C7F-8F1E-4277D69448C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CBFE3-AE8F-482C-8D7A-7B47A5348ED0}" type="pres">
      <dgm:prSet presAssocID="{A55230EB-A9C8-4C7F-8F1E-4277D69448C3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9993A67-9330-47A4-ABC7-7BE6475AFD84}" type="pres">
      <dgm:prSet presAssocID="{C4F4F193-7CCD-44D2-9393-D430976B4863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1D41C8-25E1-4C5F-BFD4-3C85FB1B0B7C}" type="pres">
      <dgm:prSet presAssocID="{C4F4F193-7CCD-44D2-9393-D430976B4863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6B18CA-A51E-47D3-BEC3-CA684B7AC814}" type="pres">
      <dgm:prSet presAssocID="{C4F4F193-7CCD-44D2-9393-D430976B4863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6B01046-654D-4A34-AB48-5D2ECB1D9D09}" type="pres">
      <dgm:prSet presAssocID="{04E48CFF-03BA-4A38-84A2-D4678CE4C44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0D243E9-CF07-46B3-A888-6224881692F4}" type="pres">
      <dgm:prSet presAssocID="{04E48CFF-03BA-4A38-84A2-D4678CE4C44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F5B3A07-02D4-4858-9F53-6ED58326AD33}" type="pres">
      <dgm:prSet presAssocID="{13C99580-4F5C-440C-B345-3AF75FD35282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3D0B8D-EDBF-4D36-9A8D-4EB7A80FAAA4}" type="pres">
      <dgm:prSet presAssocID="{13C99580-4F5C-440C-B345-3AF75FD3528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F381C-4313-45CF-8967-0A58B7035E9C}" type="pres">
      <dgm:prSet presAssocID="{13C99580-4F5C-440C-B345-3AF75FD35282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8A1A359-E9FA-4FA1-AFAA-A2EB0535BF86}" type="pres">
      <dgm:prSet presAssocID="{88FA4573-99A0-4C0A-9965-AD255BC2CCC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AE0C3A2-6C66-435D-87EC-DF2E9247889F}" type="pres">
      <dgm:prSet presAssocID="{88FA4573-99A0-4C0A-9965-AD255BC2CCC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220DE57-1D59-4F56-88C3-5C1D69DD207A}" type="pres">
      <dgm:prSet presAssocID="{EBDCB73B-6AFE-48BA-B09C-1F669F550BFC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FBD621B-00A9-4F10-B454-A24271C46B7C}" type="pres">
      <dgm:prSet presAssocID="{EBDCB73B-6AFE-48BA-B09C-1F669F550BF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40038-2181-44D0-9F00-D5E54336202F}" type="pres">
      <dgm:prSet presAssocID="{EBDCB73B-6AFE-48BA-B09C-1F669F550BFC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5BA3921A-DC83-442D-9FFA-67D0CDCF3872}" srcId="{114045D7-E24E-4B51-BE96-10D5CEAC9B1F}" destId="{7A6AB8F2-E037-499B-8F11-23999B012BA3}" srcOrd="0" destOrd="0" parTransId="{E78E6CD2-2BC2-414F-890E-983E5CFC977E}" sibTransId="{27E5BD59-4B97-4A70-ABD4-6C1159C3B4C2}"/>
    <dgm:cxn modelId="{19C0F126-C08B-4CE8-8E5F-616E8F5EB3E0}" type="presOf" srcId="{04E48CFF-03BA-4A38-84A2-D4678CE4C447}" destId="{C6B01046-654D-4A34-AB48-5D2ECB1D9D09}" srcOrd="0" destOrd="0" presId="urn:microsoft.com/office/officeart/2005/8/layout/hierarchy2"/>
    <dgm:cxn modelId="{3B183EE9-17A9-4880-BAC4-942B4A396DF8}" type="presOf" srcId="{E78E6CD2-2BC2-414F-890E-983E5CFC977E}" destId="{A49FB5A5-B830-4105-9013-2F9C89FFB654}" srcOrd="1" destOrd="0" presId="urn:microsoft.com/office/officeart/2005/8/layout/hierarchy2"/>
    <dgm:cxn modelId="{D8813504-EDB9-4B08-BFCF-2C75E2E2CD6F}" type="presOf" srcId="{E78E6CD2-2BC2-414F-890E-983E5CFC977E}" destId="{3F2A3AE3-61C3-48FE-A05F-207890C2DE08}" srcOrd="0" destOrd="0" presId="urn:microsoft.com/office/officeart/2005/8/layout/hierarchy2"/>
    <dgm:cxn modelId="{FF7EBA80-8642-4E1E-9EBA-BB167E06D372}" srcId="{F39650CD-B9EC-4835-887D-0864104FB20C}" destId="{114045D7-E24E-4B51-BE96-10D5CEAC9B1F}" srcOrd="0" destOrd="0" parTransId="{56763508-9600-4174-AE20-49AE5A60187F}" sibTransId="{C4278D4A-6D34-470E-A616-5FB1E25A5D3F}"/>
    <dgm:cxn modelId="{7B8BF7A8-0AD4-4D06-B163-257BB3A36D39}" type="presOf" srcId="{13C99580-4F5C-440C-B345-3AF75FD35282}" destId="{AF3D0B8D-EDBF-4D36-9A8D-4EB7A80FAAA4}" srcOrd="0" destOrd="0" presId="urn:microsoft.com/office/officeart/2005/8/layout/hierarchy2"/>
    <dgm:cxn modelId="{4DCB5AEC-AFE4-4D25-B629-05B1C6E1ECC7}" srcId="{114045D7-E24E-4B51-BE96-10D5CEAC9B1F}" destId="{A55230EB-A9C8-4C7F-8F1E-4277D69448C3}" srcOrd="2" destOrd="0" parTransId="{90010D77-1240-4015-A698-44F7CB1A6566}" sibTransId="{B91EE3EF-E014-4713-8DC4-CD195D07270B}"/>
    <dgm:cxn modelId="{21442CCB-86D5-4791-BFF2-FEE5EB3AB9E0}" srcId="{114045D7-E24E-4B51-BE96-10D5CEAC9B1F}" destId="{4AD0EE9E-D7C0-427F-8F17-D00E6ED9558B}" srcOrd="1" destOrd="0" parTransId="{DA278F11-364F-42EF-BB26-D48F73DF3A0A}" sibTransId="{86898664-B32B-4406-B4AA-13AD607EB3A4}"/>
    <dgm:cxn modelId="{6B5D4865-A9DE-4A63-A6BD-FBC7007CEC3D}" type="presOf" srcId="{A55230EB-A9C8-4C7F-8F1E-4277D69448C3}" destId="{BE2FF30A-C803-400D-8027-8F8678017655}" srcOrd="0" destOrd="0" presId="urn:microsoft.com/office/officeart/2005/8/layout/hierarchy2"/>
    <dgm:cxn modelId="{5BA137D0-61EC-42D7-AE23-46D9EBCF33F7}" type="presOf" srcId="{F39650CD-B9EC-4835-887D-0864104FB20C}" destId="{42135986-85BE-4468-B8F9-2B0DAED848C1}" srcOrd="0" destOrd="0" presId="urn:microsoft.com/office/officeart/2005/8/layout/hierarchy2"/>
    <dgm:cxn modelId="{52C81367-48D0-4C75-BD17-D7400B822885}" type="presOf" srcId="{88FA4573-99A0-4C0A-9965-AD255BC2CCCA}" destId="{6AE0C3A2-6C66-435D-87EC-DF2E9247889F}" srcOrd="1" destOrd="0" presId="urn:microsoft.com/office/officeart/2005/8/layout/hierarchy2"/>
    <dgm:cxn modelId="{A574A88E-015A-41D1-ADCF-AAD29C4E57C0}" type="presOf" srcId="{88FA4573-99A0-4C0A-9965-AD255BC2CCCA}" destId="{48A1A359-E9FA-4FA1-AFAA-A2EB0535BF86}" srcOrd="0" destOrd="0" presId="urn:microsoft.com/office/officeart/2005/8/layout/hierarchy2"/>
    <dgm:cxn modelId="{7A0081BD-DBB9-4E5C-B365-EA3B9F3220C0}" type="presOf" srcId="{DA278F11-364F-42EF-BB26-D48F73DF3A0A}" destId="{222ED892-2303-49BD-A132-EDE9C2A1A119}" srcOrd="1" destOrd="0" presId="urn:microsoft.com/office/officeart/2005/8/layout/hierarchy2"/>
    <dgm:cxn modelId="{29DD88A4-5170-4E0A-A1FC-6FF2260FD912}" type="presOf" srcId="{90010D77-1240-4015-A698-44F7CB1A6566}" destId="{FA13E2F7-6A01-444A-8813-64A1215B64DD}" srcOrd="1" destOrd="0" presId="urn:microsoft.com/office/officeart/2005/8/layout/hierarchy2"/>
    <dgm:cxn modelId="{CEF7DD8D-7149-482D-A56B-6FACD24AB854}" type="presOf" srcId="{DA278F11-364F-42EF-BB26-D48F73DF3A0A}" destId="{52977EE5-CDC7-4F93-A9EE-6E7E7A70D8C6}" srcOrd="0" destOrd="0" presId="urn:microsoft.com/office/officeart/2005/8/layout/hierarchy2"/>
    <dgm:cxn modelId="{32294DA7-EC59-4456-B3F4-95BA9B6CEDA6}" srcId="{C4F4F193-7CCD-44D2-9393-D430976B4863}" destId="{13C99580-4F5C-440C-B345-3AF75FD35282}" srcOrd="0" destOrd="0" parTransId="{04E48CFF-03BA-4A38-84A2-D4678CE4C447}" sibTransId="{C3A9C17D-9865-486D-8A8B-FB2EFB6D7520}"/>
    <dgm:cxn modelId="{D804B402-374D-475F-91F6-C24CA46B701A}" type="presOf" srcId="{C4F4F193-7CCD-44D2-9393-D430976B4863}" destId="{8E1D41C8-25E1-4C5F-BFD4-3C85FB1B0B7C}" srcOrd="0" destOrd="0" presId="urn:microsoft.com/office/officeart/2005/8/layout/hierarchy2"/>
    <dgm:cxn modelId="{F7328797-B2EE-4193-BD59-E6523DFF9E6A}" type="presOf" srcId="{EBDCB73B-6AFE-48BA-B09C-1F669F550BFC}" destId="{AFBD621B-00A9-4F10-B454-A24271C46B7C}" srcOrd="0" destOrd="0" presId="urn:microsoft.com/office/officeart/2005/8/layout/hierarchy2"/>
    <dgm:cxn modelId="{EEC18FB9-C707-4066-BC9E-759AAFA0F58B}" srcId="{F39650CD-B9EC-4835-887D-0864104FB20C}" destId="{C4F4F193-7CCD-44D2-9393-D430976B4863}" srcOrd="1" destOrd="0" parTransId="{673BB588-C5C2-4398-87B3-7B550E27A1E6}" sibTransId="{A4B92412-4CD7-4264-B630-260509814B22}"/>
    <dgm:cxn modelId="{5A1476D2-BA4F-49CB-B99D-F57EF713D98B}" type="presOf" srcId="{90010D77-1240-4015-A698-44F7CB1A6566}" destId="{22C91185-A854-4116-B41C-7BFA10735ABC}" srcOrd="0" destOrd="0" presId="urn:microsoft.com/office/officeart/2005/8/layout/hierarchy2"/>
    <dgm:cxn modelId="{DBABB1B1-36CD-4CF5-AAB4-7464318114A2}" type="presOf" srcId="{114045D7-E24E-4B51-BE96-10D5CEAC9B1F}" destId="{2F2F01FC-29E1-4956-B0F1-82D7BC5C24FD}" srcOrd="0" destOrd="0" presId="urn:microsoft.com/office/officeart/2005/8/layout/hierarchy2"/>
    <dgm:cxn modelId="{0FE7EF93-BA3F-4986-9B1A-1C712D2B35FE}" type="presOf" srcId="{7A6AB8F2-E037-499B-8F11-23999B012BA3}" destId="{31652D0C-1899-4C5D-A167-9A95D3B7309C}" srcOrd="0" destOrd="0" presId="urn:microsoft.com/office/officeart/2005/8/layout/hierarchy2"/>
    <dgm:cxn modelId="{68394225-F724-455D-967B-BBD698DA91A5}" type="presOf" srcId="{4AD0EE9E-D7C0-427F-8F17-D00E6ED9558B}" destId="{7C3A368E-9737-4C7D-A91B-5E31E22FD9F8}" srcOrd="0" destOrd="0" presId="urn:microsoft.com/office/officeart/2005/8/layout/hierarchy2"/>
    <dgm:cxn modelId="{1CB752BA-B679-49F7-8AA2-366993BF5090}" type="presOf" srcId="{04E48CFF-03BA-4A38-84A2-D4678CE4C447}" destId="{E0D243E9-CF07-46B3-A888-6224881692F4}" srcOrd="1" destOrd="0" presId="urn:microsoft.com/office/officeart/2005/8/layout/hierarchy2"/>
    <dgm:cxn modelId="{5FC1E8BB-751C-47FD-9474-90A179BF39A3}" srcId="{C4F4F193-7CCD-44D2-9393-D430976B4863}" destId="{EBDCB73B-6AFE-48BA-B09C-1F669F550BFC}" srcOrd="1" destOrd="0" parTransId="{88FA4573-99A0-4C0A-9965-AD255BC2CCCA}" sibTransId="{A9E32AF7-C7A5-469D-A3BB-2630EDE829FC}"/>
    <dgm:cxn modelId="{5E4F5EAC-E3A9-412E-9CED-3A62905822A9}" type="presParOf" srcId="{42135986-85BE-4468-B8F9-2B0DAED848C1}" destId="{E12D6CFB-75A7-495D-8927-089B34A21D45}" srcOrd="0" destOrd="0" presId="urn:microsoft.com/office/officeart/2005/8/layout/hierarchy2"/>
    <dgm:cxn modelId="{76F9D291-1E10-4E82-A418-B703BB388C1D}" type="presParOf" srcId="{E12D6CFB-75A7-495D-8927-089B34A21D45}" destId="{2F2F01FC-29E1-4956-B0F1-82D7BC5C24FD}" srcOrd="0" destOrd="0" presId="urn:microsoft.com/office/officeart/2005/8/layout/hierarchy2"/>
    <dgm:cxn modelId="{A64D8476-9CDB-48FB-9313-8D05432C9EB0}" type="presParOf" srcId="{E12D6CFB-75A7-495D-8927-089B34A21D45}" destId="{1C99E086-5BE0-4230-8496-916E0863A81B}" srcOrd="1" destOrd="0" presId="urn:microsoft.com/office/officeart/2005/8/layout/hierarchy2"/>
    <dgm:cxn modelId="{BEF12774-7003-4055-A0F1-4FF106283413}" type="presParOf" srcId="{1C99E086-5BE0-4230-8496-916E0863A81B}" destId="{3F2A3AE3-61C3-48FE-A05F-207890C2DE08}" srcOrd="0" destOrd="0" presId="urn:microsoft.com/office/officeart/2005/8/layout/hierarchy2"/>
    <dgm:cxn modelId="{EFC554AF-6138-4329-B61B-0C8481A78805}" type="presParOf" srcId="{3F2A3AE3-61C3-48FE-A05F-207890C2DE08}" destId="{A49FB5A5-B830-4105-9013-2F9C89FFB654}" srcOrd="0" destOrd="0" presId="urn:microsoft.com/office/officeart/2005/8/layout/hierarchy2"/>
    <dgm:cxn modelId="{81CF5E33-CF2B-4C4F-AB02-B036AA53726C}" type="presParOf" srcId="{1C99E086-5BE0-4230-8496-916E0863A81B}" destId="{7F4D01E8-F0C7-4B8E-91FB-7B3DF6804CA0}" srcOrd="1" destOrd="0" presId="urn:microsoft.com/office/officeart/2005/8/layout/hierarchy2"/>
    <dgm:cxn modelId="{CFBCDEB8-3E2D-4845-9273-C1BB0A60E486}" type="presParOf" srcId="{7F4D01E8-F0C7-4B8E-91FB-7B3DF6804CA0}" destId="{31652D0C-1899-4C5D-A167-9A95D3B7309C}" srcOrd="0" destOrd="0" presId="urn:microsoft.com/office/officeart/2005/8/layout/hierarchy2"/>
    <dgm:cxn modelId="{E54546FC-5DE1-4436-8CA6-0F550906BBE5}" type="presParOf" srcId="{7F4D01E8-F0C7-4B8E-91FB-7B3DF6804CA0}" destId="{79EFA2D3-5C0D-4F3F-9A4D-A8026AF3B3E9}" srcOrd="1" destOrd="0" presId="urn:microsoft.com/office/officeart/2005/8/layout/hierarchy2"/>
    <dgm:cxn modelId="{AD088518-F036-4D45-A1B5-84E6E3D2F346}" type="presParOf" srcId="{1C99E086-5BE0-4230-8496-916E0863A81B}" destId="{52977EE5-CDC7-4F93-A9EE-6E7E7A70D8C6}" srcOrd="2" destOrd="0" presId="urn:microsoft.com/office/officeart/2005/8/layout/hierarchy2"/>
    <dgm:cxn modelId="{6E875A4C-8DA8-4C06-96CE-A7949FD0C4AE}" type="presParOf" srcId="{52977EE5-CDC7-4F93-A9EE-6E7E7A70D8C6}" destId="{222ED892-2303-49BD-A132-EDE9C2A1A119}" srcOrd="0" destOrd="0" presId="urn:microsoft.com/office/officeart/2005/8/layout/hierarchy2"/>
    <dgm:cxn modelId="{A8D51959-D504-4FBC-938C-B8CBE73CBA19}" type="presParOf" srcId="{1C99E086-5BE0-4230-8496-916E0863A81B}" destId="{DD1237E4-C462-4CB6-A6BE-0B43FEB43D19}" srcOrd="3" destOrd="0" presId="urn:microsoft.com/office/officeart/2005/8/layout/hierarchy2"/>
    <dgm:cxn modelId="{CB661EE6-2F3B-42B3-885C-09D4C0EA1556}" type="presParOf" srcId="{DD1237E4-C462-4CB6-A6BE-0B43FEB43D19}" destId="{7C3A368E-9737-4C7D-A91B-5E31E22FD9F8}" srcOrd="0" destOrd="0" presId="urn:microsoft.com/office/officeart/2005/8/layout/hierarchy2"/>
    <dgm:cxn modelId="{6E06B5F4-F63E-4435-835F-13A329CFDA4B}" type="presParOf" srcId="{DD1237E4-C462-4CB6-A6BE-0B43FEB43D19}" destId="{D8BA4D1D-78A9-4A33-A413-2D1299B0023B}" srcOrd="1" destOrd="0" presId="urn:microsoft.com/office/officeart/2005/8/layout/hierarchy2"/>
    <dgm:cxn modelId="{B336C31F-DA90-43A1-8C93-CAB3A9DD1E75}" type="presParOf" srcId="{1C99E086-5BE0-4230-8496-916E0863A81B}" destId="{22C91185-A854-4116-B41C-7BFA10735ABC}" srcOrd="4" destOrd="0" presId="urn:microsoft.com/office/officeart/2005/8/layout/hierarchy2"/>
    <dgm:cxn modelId="{57B1631B-7B3E-42B4-A7CF-272AD89AE5C2}" type="presParOf" srcId="{22C91185-A854-4116-B41C-7BFA10735ABC}" destId="{FA13E2F7-6A01-444A-8813-64A1215B64DD}" srcOrd="0" destOrd="0" presId="urn:microsoft.com/office/officeart/2005/8/layout/hierarchy2"/>
    <dgm:cxn modelId="{02EA6E52-7AC3-42CB-960B-9F16B9D0D2DC}" type="presParOf" srcId="{1C99E086-5BE0-4230-8496-916E0863A81B}" destId="{CD55C970-9B46-4CD4-B958-C393490EB26E}" srcOrd="5" destOrd="0" presId="urn:microsoft.com/office/officeart/2005/8/layout/hierarchy2"/>
    <dgm:cxn modelId="{C56A221D-75BC-4238-BB43-D9B89895C383}" type="presParOf" srcId="{CD55C970-9B46-4CD4-B958-C393490EB26E}" destId="{BE2FF30A-C803-400D-8027-8F8678017655}" srcOrd="0" destOrd="0" presId="urn:microsoft.com/office/officeart/2005/8/layout/hierarchy2"/>
    <dgm:cxn modelId="{9AC59194-FA12-40C6-8FD0-2E30EF5D1ECF}" type="presParOf" srcId="{CD55C970-9B46-4CD4-B958-C393490EB26E}" destId="{968CBFE3-AE8F-482C-8D7A-7B47A5348ED0}" srcOrd="1" destOrd="0" presId="urn:microsoft.com/office/officeart/2005/8/layout/hierarchy2"/>
    <dgm:cxn modelId="{A7946E58-0B61-4131-82BF-3A6843D4A9D3}" type="presParOf" srcId="{42135986-85BE-4468-B8F9-2B0DAED848C1}" destId="{79993A67-9330-47A4-ABC7-7BE6475AFD84}" srcOrd="1" destOrd="0" presId="urn:microsoft.com/office/officeart/2005/8/layout/hierarchy2"/>
    <dgm:cxn modelId="{344FCE07-83D8-46FF-80FB-FCEC4CC4BFD2}" type="presParOf" srcId="{79993A67-9330-47A4-ABC7-7BE6475AFD84}" destId="{8E1D41C8-25E1-4C5F-BFD4-3C85FB1B0B7C}" srcOrd="0" destOrd="0" presId="urn:microsoft.com/office/officeart/2005/8/layout/hierarchy2"/>
    <dgm:cxn modelId="{79332CAD-9E52-4F45-95A2-FDEAE7312663}" type="presParOf" srcId="{79993A67-9330-47A4-ABC7-7BE6475AFD84}" destId="{B36B18CA-A51E-47D3-BEC3-CA684B7AC814}" srcOrd="1" destOrd="0" presId="urn:microsoft.com/office/officeart/2005/8/layout/hierarchy2"/>
    <dgm:cxn modelId="{25027494-6588-4D73-AF60-07ED03CA1F3F}" type="presParOf" srcId="{B36B18CA-A51E-47D3-BEC3-CA684B7AC814}" destId="{C6B01046-654D-4A34-AB48-5D2ECB1D9D09}" srcOrd="0" destOrd="0" presId="urn:microsoft.com/office/officeart/2005/8/layout/hierarchy2"/>
    <dgm:cxn modelId="{E1FD32BC-0AFC-4C99-AB6E-D549F697C501}" type="presParOf" srcId="{C6B01046-654D-4A34-AB48-5D2ECB1D9D09}" destId="{E0D243E9-CF07-46B3-A888-6224881692F4}" srcOrd="0" destOrd="0" presId="urn:microsoft.com/office/officeart/2005/8/layout/hierarchy2"/>
    <dgm:cxn modelId="{2E4CF546-876C-4C29-9380-8702294DDB6A}" type="presParOf" srcId="{B36B18CA-A51E-47D3-BEC3-CA684B7AC814}" destId="{6F5B3A07-02D4-4858-9F53-6ED58326AD33}" srcOrd="1" destOrd="0" presId="urn:microsoft.com/office/officeart/2005/8/layout/hierarchy2"/>
    <dgm:cxn modelId="{9881A168-A717-4333-97E7-E7BD7AEE8D91}" type="presParOf" srcId="{6F5B3A07-02D4-4858-9F53-6ED58326AD33}" destId="{AF3D0B8D-EDBF-4D36-9A8D-4EB7A80FAAA4}" srcOrd="0" destOrd="0" presId="urn:microsoft.com/office/officeart/2005/8/layout/hierarchy2"/>
    <dgm:cxn modelId="{E4065D27-CF58-4C98-8030-D57754E8D42C}" type="presParOf" srcId="{6F5B3A07-02D4-4858-9F53-6ED58326AD33}" destId="{E35F381C-4313-45CF-8967-0A58B7035E9C}" srcOrd="1" destOrd="0" presId="urn:microsoft.com/office/officeart/2005/8/layout/hierarchy2"/>
    <dgm:cxn modelId="{6A38CD09-E94C-44F8-818A-AD508AF5AF74}" type="presParOf" srcId="{B36B18CA-A51E-47D3-BEC3-CA684B7AC814}" destId="{48A1A359-E9FA-4FA1-AFAA-A2EB0535BF86}" srcOrd="2" destOrd="0" presId="urn:microsoft.com/office/officeart/2005/8/layout/hierarchy2"/>
    <dgm:cxn modelId="{3F2187B3-B5AF-4BB0-A997-0BA4ED40C754}" type="presParOf" srcId="{48A1A359-E9FA-4FA1-AFAA-A2EB0535BF86}" destId="{6AE0C3A2-6C66-435D-87EC-DF2E9247889F}" srcOrd="0" destOrd="0" presId="urn:microsoft.com/office/officeart/2005/8/layout/hierarchy2"/>
    <dgm:cxn modelId="{72AA7E06-39B6-4EDD-9AAD-122A5851222F}" type="presParOf" srcId="{B36B18CA-A51E-47D3-BEC3-CA684B7AC814}" destId="{5220DE57-1D59-4F56-88C3-5C1D69DD207A}" srcOrd="3" destOrd="0" presId="urn:microsoft.com/office/officeart/2005/8/layout/hierarchy2"/>
    <dgm:cxn modelId="{D1AA9DA2-7229-4E5F-9F0F-9D78318911BD}" type="presParOf" srcId="{5220DE57-1D59-4F56-88C3-5C1D69DD207A}" destId="{AFBD621B-00A9-4F10-B454-A24271C46B7C}" srcOrd="0" destOrd="0" presId="urn:microsoft.com/office/officeart/2005/8/layout/hierarchy2"/>
    <dgm:cxn modelId="{DAAE3EF6-3A8D-423D-9BEF-6C8E0A690815}" type="presParOf" srcId="{5220DE57-1D59-4F56-88C3-5C1D69DD207A}" destId="{E7D40038-2181-44D0-9F00-D5E54336202F}" srcOrd="1" destOrd="0" presId="urn:microsoft.com/office/officeart/2005/8/layout/hierarchy2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7E7A4-46B5-4C8B-9B03-E72BE215F8AC}">
      <dsp:nvSpPr>
        <dsp:cNvPr id="0" name=""/>
        <dsp:cNvSpPr/>
      </dsp:nvSpPr>
      <dsp:spPr>
        <a:xfrm>
          <a:off x="0" y="-42128"/>
          <a:ext cx="10234508" cy="182879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>
              <a:solidFill>
                <a:srgbClr val="002060"/>
              </a:solidFill>
            </a:rPr>
            <a:t>Национальные цели развития Российской Федерации*</a:t>
          </a:r>
        </a:p>
      </dsp:txBody>
      <dsp:txXfrm>
        <a:off x="0" y="-42128"/>
        <a:ext cx="10234508" cy="1828799"/>
      </dsp:txXfrm>
    </dsp:sp>
    <dsp:sp modelId="{D300E992-9107-46B5-8860-82E7C13F4672}">
      <dsp:nvSpPr>
        <dsp:cNvPr id="0" name=""/>
        <dsp:cNvSpPr/>
      </dsp:nvSpPr>
      <dsp:spPr>
        <a:xfrm>
          <a:off x="1249" y="1786670"/>
          <a:ext cx="2046401" cy="38404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Сохранение населения, здоровья и благополучия людей</a:t>
          </a:r>
        </a:p>
      </dsp:txBody>
      <dsp:txXfrm>
        <a:off x="1249" y="1786670"/>
        <a:ext cx="2046401" cy="3840479"/>
      </dsp:txXfrm>
    </dsp:sp>
    <dsp:sp modelId="{D7FA818F-6254-4F87-B1D6-2BA38BC75663}">
      <dsp:nvSpPr>
        <dsp:cNvPr id="0" name=""/>
        <dsp:cNvSpPr/>
      </dsp:nvSpPr>
      <dsp:spPr>
        <a:xfrm>
          <a:off x="2047651" y="1786670"/>
          <a:ext cx="2046401" cy="384047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Возможности для самореализации и развития талантов</a:t>
          </a:r>
        </a:p>
      </dsp:txBody>
      <dsp:txXfrm>
        <a:off x="2047651" y="1786670"/>
        <a:ext cx="2046401" cy="3840479"/>
      </dsp:txXfrm>
    </dsp:sp>
    <dsp:sp modelId="{5005ECA0-5AC5-4937-AE4E-B5F4B1EA606A}">
      <dsp:nvSpPr>
        <dsp:cNvPr id="0" name=""/>
        <dsp:cNvSpPr/>
      </dsp:nvSpPr>
      <dsp:spPr>
        <a:xfrm>
          <a:off x="4094053" y="1786670"/>
          <a:ext cx="2046401" cy="384047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Комфортная и безопасная среда для жизни</a:t>
          </a:r>
        </a:p>
      </dsp:txBody>
      <dsp:txXfrm>
        <a:off x="4094053" y="1786670"/>
        <a:ext cx="2046401" cy="3840479"/>
      </dsp:txXfrm>
    </dsp:sp>
    <dsp:sp modelId="{30FE051E-B81D-4D80-A264-B092BD2DC56D}">
      <dsp:nvSpPr>
        <dsp:cNvPr id="0" name=""/>
        <dsp:cNvSpPr/>
      </dsp:nvSpPr>
      <dsp:spPr>
        <a:xfrm>
          <a:off x="6140454" y="1786670"/>
          <a:ext cx="2046401" cy="3840479"/>
        </a:xfrm>
        <a:prstGeom prst="rect">
          <a:avLst/>
        </a:prstGeom>
        <a:solidFill>
          <a:schemeClr val="tx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Достойный, эффективный труд и успешное предпринимательство</a:t>
          </a:r>
        </a:p>
      </dsp:txBody>
      <dsp:txXfrm>
        <a:off x="6140454" y="1786670"/>
        <a:ext cx="2046401" cy="3840479"/>
      </dsp:txXfrm>
    </dsp:sp>
    <dsp:sp modelId="{95CE04AE-7AFF-4C1D-9A36-B91E36DADCF5}">
      <dsp:nvSpPr>
        <dsp:cNvPr id="0" name=""/>
        <dsp:cNvSpPr/>
      </dsp:nvSpPr>
      <dsp:spPr>
        <a:xfrm>
          <a:off x="8186856" y="1786670"/>
          <a:ext cx="2046401" cy="384047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rgbClr val="002060"/>
              </a:solidFill>
            </a:rPr>
            <a:t>Цифровая трансформация</a:t>
          </a:r>
        </a:p>
      </dsp:txBody>
      <dsp:txXfrm>
        <a:off x="8186856" y="1786670"/>
        <a:ext cx="2046401" cy="3840479"/>
      </dsp:txXfrm>
    </dsp:sp>
    <dsp:sp modelId="{94B1BD07-A353-4E97-8A7A-50D7DF9AB363}">
      <dsp:nvSpPr>
        <dsp:cNvPr id="0" name=""/>
        <dsp:cNvSpPr/>
      </dsp:nvSpPr>
      <dsp:spPr>
        <a:xfrm>
          <a:off x="0" y="5542892"/>
          <a:ext cx="10234508" cy="595235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01FC-29E1-4956-B0F1-82D7BC5C24FD}">
      <dsp:nvSpPr>
        <dsp:cNvPr id="0" name=""/>
        <dsp:cNvSpPr/>
      </dsp:nvSpPr>
      <dsp:spPr>
        <a:xfrm>
          <a:off x="461990" y="385008"/>
          <a:ext cx="668625" cy="3343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 </a:t>
          </a:r>
        </a:p>
      </dsp:txBody>
      <dsp:txXfrm>
        <a:off x="471782" y="394800"/>
        <a:ext cx="649041" cy="314728"/>
      </dsp:txXfrm>
    </dsp:sp>
    <dsp:sp modelId="{3F2A3AE3-61C3-48FE-A05F-207890C2DE08}">
      <dsp:nvSpPr>
        <dsp:cNvPr id="0" name=""/>
        <dsp:cNvSpPr/>
      </dsp:nvSpPr>
      <dsp:spPr>
        <a:xfrm rot="18289469">
          <a:off x="1030173" y="343873"/>
          <a:ext cx="4683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68336" y="16062"/>
              </a:lnTo>
            </a:path>
          </a:pathLst>
        </a:custGeom>
        <a:noFill/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2633" y="348226"/>
        <a:ext cx="23416" cy="23416"/>
      </dsp:txXfrm>
    </dsp:sp>
    <dsp:sp modelId="{31652D0C-1899-4C5D-A167-9A95D3B7309C}">
      <dsp:nvSpPr>
        <dsp:cNvPr id="0" name=""/>
        <dsp:cNvSpPr/>
      </dsp:nvSpPr>
      <dsp:spPr>
        <a:xfrm>
          <a:off x="1398067" y="548"/>
          <a:ext cx="668625" cy="3343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7859" y="10340"/>
        <a:ext cx="649041" cy="314728"/>
      </dsp:txXfrm>
    </dsp:sp>
    <dsp:sp modelId="{52977EE5-CDC7-4F93-A9EE-6E7E7A70D8C6}">
      <dsp:nvSpPr>
        <dsp:cNvPr id="0" name=""/>
        <dsp:cNvSpPr/>
      </dsp:nvSpPr>
      <dsp:spPr>
        <a:xfrm>
          <a:off x="1130616" y="536103"/>
          <a:ext cx="2674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7450" y="16062"/>
              </a:lnTo>
            </a:path>
          </a:pathLst>
        </a:custGeom>
        <a:noFill/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7655" y="545478"/>
        <a:ext cx="13372" cy="13372"/>
      </dsp:txXfrm>
    </dsp:sp>
    <dsp:sp modelId="{7C3A368E-9737-4C7D-A91B-5E31E22FD9F8}">
      <dsp:nvSpPr>
        <dsp:cNvPr id="0" name=""/>
        <dsp:cNvSpPr/>
      </dsp:nvSpPr>
      <dsp:spPr>
        <a:xfrm>
          <a:off x="1398067" y="385008"/>
          <a:ext cx="668625" cy="3343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7859" y="394800"/>
        <a:ext cx="649041" cy="314728"/>
      </dsp:txXfrm>
    </dsp:sp>
    <dsp:sp modelId="{22C91185-A854-4116-B41C-7BFA10735ABC}">
      <dsp:nvSpPr>
        <dsp:cNvPr id="0" name=""/>
        <dsp:cNvSpPr/>
      </dsp:nvSpPr>
      <dsp:spPr>
        <a:xfrm rot="3310531">
          <a:off x="1030173" y="728333"/>
          <a:ext cx="4683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68336" y="16062"/>
              </a:lnTo>
            </a:path>
          </a:pathLst>
        </a:custGeom>
        <a:noFill/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2633" y="732686"/>
        <a:ext cx="23416" cy="23416"/>
      </dsp:txXfrm>
    </dsp:sp>
    <dsp:sp modelId="{BE2FF30A-C803-400D-8027-8F8678017655}">
      <dsp:nvSpPr>
        <dsp:cNvPr id="0" name=""/>
        <dsp:cNvSpPr/>
      </dsp:nvSpPr>
      <dsp:spPr>
        <a:xfrm>
          <a:off x="1398067" y="769468"/>
          <a:ext cx="668625" cy="3343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solidFill>
                <a:schemeClr val="bg1"/>
              </a:solidFill>
            </a:rPr>
            <a:t>индикатор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1407859" y="779260"/>
        <a:ext cx="649041" cy="314728"/>
      </dsp:txXfrm>
    </dsp:sp>
    <dsp:sp modelId="{8E1D41C8-25E1-4C5F-BFD4-3C85FB1B0B7C}">
      <dsp:nvSpPr>
        <dsp:cNvPr id="0" name=""/>
        <dsp:cNvSpPr/>
      </dsp:nvSpPr>
      <dsp:spPr>
        <a:xfrm>
          <a:off x="461990" y="1346158"/>
          <a:ext cx="668625" cy="3343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</a:t>
          </a:r>
        </a:p>
      </dsp:txBody>
      <dsp:txXfrm>
        <a:off x="471782" y="1355950"/>
        <a:ext cx="649041" cy="314728"/>
      </dsp:txXfrm>
    </dsp:sp>
    <dsp:sp modelId="{C6B01046-654D-4A34-AB48-5D2ECB1D9D09}">
      <dsp:nvSpPr>
        <dsp:cNvPr id="0" name=""/>
        <dsp:cNvSpPr/>
      </dsp:nvSpPr>
      <dsp:spPr>
        <a:xfrm rot="19457599">
          <a:off x="1099658" y="1401137"/>
          <a:ext cx="32936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29366" y="16062"/>
              </a:lnTo>
            </a:path>
          </a:pathLst>
        </a:custGeom>
        <a:noFill/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6107" y="1408965"/>
        <a:ext cx="16468" cy="16468"/>
      </dsp:txXfrm>
    </dsp:sp>
    <dsp:sp modelId="{AF3D0B8D-EDBF-4D36-9A8D-4EB7A80FAAA4}">
      <dsp:nvSpPr>
        <dsp:cNvPr id="0" name=""/>
        <dsp:cNvSpPr/>
      </dsp:nvSpPr>
      <dsp:spPr>
        <a:xfrm>
          <a:off x="1398067" y="1153928"/>
          <a:ext cx="668625" cy="3343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7859" y="1163720"/>
        <a:ext cx="649041" cy="314728"/>
      </dsp:txXfrm>
    </dsp:sp>
    <dsp:sp modelId="{48A1A359-E9FA-4FA1-AFAA-A2EB0535BF86}">
      <dsp:nvSpPr>
        <dsp:cNvPr id="0" name=""/>
        <dsp:cNvSpPr/>
      </dsp:nvSpPr>
      <dsp:spPr>
        <a:xfrm rot="2142401">
          <a:off x="1099658" y="1593367"/>
          <a:ext cx="32936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29366" y="16062"/>
              </a:lnTo>
            </a:path>
          </a:pathLst>
        </a:custGeom>
        <a:noFill/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6107" y="1601195"/>
        <a:ext cx="16468" cy="16468"/>
      </dsp:txXfrm>
    </dsp:sp>
    <dsp:sp modelId="{AFBD621B-00A9-4F10-B454-A24271C46B7C}">
      <dsp:nvSpPr>
        <dsp:cNvPr id="0" name=""/>
        <dsp:cNvSpPr/>
      </dsp:nvSpPr>
      <dsp:spPr>
        <a:xfrm>
          <a:off x="1398067" y="1538388"/>
          <a:ext cx="668625" cy="33431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7859" y="1548180"/>
        <a:ext cx="649041" cy="3147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01FC-29E1-4956-B0F1-82D7BC5C24FD}">
      <dsp:nvSpPr>
        <dsp:cNvPr id="0" name=""/>
        <dsp:cNvSpPr/>
      </dsp:nvSpPr>
      <dsp:spPr>
        <a:xfrm>
          <a:off x="454086" y="387618"/>
          <a:ext cx="673158" cy="3365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 </a:t>
          </a:r>
        </a:p>
      </dsp:txBody>
      <dsp:txXfrm>
        <a:off x="463944" y="397476"/>
        <a:ext cx="653442" cy="316863"/>
      </dsp:txXfrm>
    </dsp:sp>
    <dsp:sp modelId="{3F2A3AE3-61C3-48FE-A05F-207890C2DE08}">
      <dsp:nvSpPr>
        <dsp:cNvPr id="0" name=""/>
        <dsp:cNvSpPr/>
      </dsp:nvSpPr>
      <dsp:spPr>
        <a:xfrm rot="18289469">
          <a:off x="1026121" y="346313"/>
          <a:ext cx="4715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71511" y="16062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0089" y="350587"/>
        <a:ext cx="23575" cy="23575"/>
      </dsp:txXfrm>
    </dsp:sp>
    <dsp:sp modelId="{31652D0C-1899-4C5D-A167-9A95D3B7309C}">
      <dsp:nvSpPr>
        <dsp:cNvPr id="0" name=""/>
        <dsp:cNvSpPr/>
      </dsp:nvSpPr>
      <dsp:spPr>
        <a:xfrm>
          <a:off x="1396508" y="552"/>
          <a:ext cx="673158" cy="3365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6366" y="10410"/>
        <a:ext cx="653442" cy="316863"/>
      </dsp:txXfrm>
    </dsp:sp>
    <dsp:sp modelId="{52977EE5-CDC7-4F93-A9EE-6E7E7A70D8C6}">
      <dsp:nvSpPr>
        <dsp:cNvPr id="0" name=""/>
        <dsp:cNvSpPr/>
      </dsp:nvSpPr>
      <dsp:spPr>
        <a:xfrm>
          <a:off x="1127245" y="539846"/>
          <a:ext cx="26926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9263" y="16062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5145" y="549177"/>
        <a:ext cx="13463" cy="13463"/>
      </dsp:txXfrm>
    </dsp:sp>
    <dsp:sp modelId="{7C3A368E-9737-4C7D-A91B-5E31E22FD9F8}">
      <dsp:nvSpPr>
        <dsp:cNvPr id="0" name=""/>
        <dsp:cNvSpPr/>
      </dsp:nvSpPr>
      <dsp:spPr>
        <a:xfrm>
          <a:off x="1396508" y="387618"/>
          <a:ext cx="673158" cy="3365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6366" y="397476"/>
        <a:ext cx="653442" cy="316863"/>
      </dsp:txXfrm>
    </dsp:sp>
    <dsp:sp modelId="{22C91185-A854-4116-B41C-7BFA10735ABC}">
      <dsp:nvSpPr>
        <dsp:cNvPr id="0" name=""/>
        <dsp:cNvSpPr/>
      </dsp:nvSpPr>
      <dsp:spPr>
        <a:xfrm rot="3310531">
          <a:off x="1026121" y="733379"/>
          <a:ext cx="4715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71511" y="16062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0089" y="737654"/>
        <a:ext cx="23575" cy="23575"/>
      </dsp:txXfrm>
    </dsp:sp>
    <dsp:sp modelId="{BE2FF30A-C803-400D-8027-8F8678017655}">
      <dsp:nvSpPr>
        <dsp:cNvPr id="0" name=""/>
        <dsp:cNvSpPr/>
      </dsp:nvSpPr>
      <dsp:spPr>
        <a:xfrm>
          <a:off x="1396508" y="774685"/>
          <a:ext cx="673158" cy="3365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solidFill>
                <a:schemeClr val="bg1"/>
              </a:solidFill>
            </a:rPr>
            <a:t>индикатор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1406366" y="784543"/>
        <a:ext cx="653442" cy="316863"/>
      </dsp:txXfrm>
    </dsp:sp>
    <dsp:sp modelId="{8E1D41C8-25E1-4C5F-BFD4-3C85FB1B0B7C}">
      <dsp:nvSpPr>
        <dsp:cNvPr id="0" name=""/>
        <dsp:cNvSpPr/>
      </dsp:nvSpPr>
      <dsp:spPr>
        <a:xfrm>
          <a:off x="454086" y="1355284"/>
          <a:ext cx="673158" cy="3365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</a:t>
          </a:r>
        </a:p>
      </dsp:txBody>
      <dsp:txXfrm>
        <a:off x="463944" y="1365142"/>
        <a:ext cx="653442" cy="316863"/>
      </dsp:txXfrm>
    </dsp:sp>
    <dsp:sp modelId="{C6B01046-654D-4A34-AB48-5D2ECB1D9D09}">
      <dsp:nvSpPr>
        <dsp:cNvPr id="0" name=""/>
        <dsp:cNvSpPr/>
      </dsp:nvSpPr>
      <dsp:spPr>
        <a:xfrm rot="19457599">
          <a:off x="1096077" y="1410745"/>
          <a:ext cx="3315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31599" y="16062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3587" y="1418517"/>
        <a:ext cx="16579" cy="16579"/>
      </dsp:txXfrm>
    </dsp:sp>
    <dsp:sp modelId="{AF3D0B8D-EDBF-4D36-9A8D-4EB7A80FAAA4}">
      <dsp:nvSpPr>
        <dsp:cNvPr id="0" name=""/>
        <dsp:cNvSpPr/>
      </dsp:nvSpPr>
      <dsp:spPr>
        <a:xfrm>
          <a:off x="1396508" y="1161751"/>
          <a:ext cx="673158" cy="3365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6366" y="1171609"/>
        <a:ext cx="653442" cy="316863"/>
      </dsp:txXfrm>
    </dsp:sp>
    <dsp:sp modelId="{48A1A359-E9FA-4FA1-AFAA-A2EB0535BF86}">
      <dsp:nvSpPr>
        <dsp:cNvPr id="0" name=""/>
        <dsp:cNvSpPr/>
      </dsp:nvSpPr>
      <dsp:spPr>
        <a:xfrm rot="2142401">
          <a:off x="1096077" y="1604279"/>
          <a:ext cx="3315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31599" y="16062"/>
              </a:lnTo>
            </a:path>
          </a:pathLst>
        </a:custGeom>
        <a:noFill/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3587" y="1612051"/>
        <a:ext cx="16579" cy="16579"/>
      </dsp:txXfrm>
    </dsp:sp>
    <dsp:sp modelId="{AFBD621B-00A9-4F10-B454-A24271C46B7C}">
      <dsp:nvSpPr>
        <dsp:cNvPr id="0" name=""/>
        <dsp:cNvSpPr/>
      </dsp:nvSpPr>
      <dsp:spPr>
        <a:xfrm>
          <a:off x="1396508" y="1548818"/>
          <a:ext cx="673158" cy="33657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6366" y="1558676"/>
        <a:ext cx="653442" cy="316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830CD-1A6A-4863-B73B-A5E1156CE274}">
      <dsp:nvSpPr>
        <dsp:cNvPr id="0" name=""/>
        <dsp:cNvSpPr/>
      </dsp:nvSpPr>
      <dsp:spPr>
        <a:xfrm>
          <a:off x="1462881" y="1456"/>
          <a:ext cx="7586450" cy="11096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Сохранение населения, здоровья и благополучия людей </a:t>
          </a:r>
        </a:p>
      </dsp:txBody>
      <dsp:txXfrm>
        <a:off x="1495381" y="33956"/>
        <a:ext cx="7521450" cy="1044616"/>
      </dsp:txXfrm>
    </dsp:sp>
    <dsp:sp modelId="{1D25E77B-AADE-4A4C-AA4C-C5BE9B072037}">
      <dsp:nvSpPr>
        <dsp:cNvPr id="0" name=""/>
        <dsp:cNvSpPr/>
      </dsp:nvSpPr>
      <dsp:spPr>
        <a:xfrm>
          <a:off x="1462881" y="1310803"/>
          <a:ext cx="1109616" cy="11096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D9B1E-2566-467D-905D-DD7E5BDB820B}">
      <dsp:nvSpPr>
        <dsp:cNvPr id="0" name=""/>
        <dsp:cNvSpPr/>
      </dsp:nvSpPr>
      <dsp:spPr>
        <a:xfrm>
          <a:off x="2639074" y="1310803"/>
          <a:ext cx="6410257" cy="1109616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002060"/>
              </a:solidFill>
            </a:rPr>
            <a:t>Обеспечение устойчивого роста численности населения РФ</a:t>
          </a:r>
        </a:p>
      </dsp:txBody>
      <dsp:txXfrm>
        <a:off x="2693251" y="1364980"/>
        <a:ext cx="6301903" cy="1001262"/>
      </dsp:txXfrm>
    </dsp:sp>
    <dsp:sp modelId="{048756A5-10AC-45DD-A914-CBE9DEEAF729}">
      <dsp:nvSpPr>
        <dsp:cNvPr id="0" name=""/>
        <dsp:cNvSpPr/>
      </dsp:nvSpPr>
      <dsp:spPr>
        <a:xfrm>
          <a:off x="1462881" y="2553573"/>
          <a:ext cx="1109616" cy="11096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F6FC30-DB84-42ED-A773-30FD34DD818A}">
      <dsp:nvSpPr>
        <dsp:cNvPr id="0" name=""/>
        <dsp:cNvSpPr/>
      </dsp:nvSpPr>
      <dsp:spPr>
        <a:xfrm>
          <a:off x="2639074" y="2553573"/>
          <a:ext cx="6410257" cy="1109616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002060"/>
              </a:solidFill>
            </a:rPr>
            <a:t>Повышение ожидаемой продолжительности жизни до 78 лет</a:t>
          </a:r>
        </a:p>
      </dsp:txBody>
      <dsp:txXfrm>
        <a:off x="2693251" y="2607750"/>
        <a:ext cx="6301903" cy="1001262"/>
      </dsp:txXfrm>
    </dsp:sp>
    <dsp:sp modelId="{6F15F360-9B98-47EF-941D-173CF3260083}">
      <dsp:nvSpPr>
        <dsp:cNvPr id="0" name=""/>
        <dsp:cNvSpPr/>
      </dsp:nvSpPr>
      <dsp:spPr>
        <a:xfrm>
          <a:off x="1462881" y="3796344"/>
          <a:ext cx="1109616" cy="11096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C3D733-C538-4FB7-AF12-E4A257EE5ADF}">
      <dsp:nvSpPr>
        <dsp:cNvPr id="0" name=""/>
        <dsp:cNvSpPr/>
      </dsp:nvSpPr>
      <dsp:spPr>
        <a:xfrm>
          <a:off x="2639074" y="3796344"/>
          <a:ext cx="6410257" cy="1109616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002060"/>
              </a:solidFill>
            </a:rPr>
            <a:t>Снижение уровня бедности в два раза по сравнению с показателем 2017 года</a:t>
          </a:r>
        </a:p>
      </dsp:txBody>
      <dsp:txXfrm>
        <a:off x="2693251" y="3850521"/>
        <a:ext cx="6301903" cy="1001262"/>
      </dsp:txXfrm>
    </dsp:sp>
    <dsp:sp modelId="{9ED4B3E6-31A8-49ED-AB8D-36AD3185C74E}">
      <dsp:nvSpPr>
        <dsp:cNvPr id="0" name=""/>
        <dsp:cNvSpPr/>
      </dsp:nvSpPr>
      <dsp:spPr>
        <a:xfrm>
          <a:off x="1462881" y="5039114"/>
          <a:ext cx="1109616" cy="110961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551D8-FEE3-42FA-B8EB-B6DC83331523}">
      <dsp:nvSpPr>
        <dsp:cNvPr id="0" name=""/>
        <dsp:cNvSpPr/>
      </dsp:nvSpPr>
      <dsp:spPr>
        <a:xfrm>
          <a:off x="2639074" y="5039114"/>
          <a:ext cx="6410257" cy="1109616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rgbClr val="002060"/>
              </a:solidFill>
            </a:rPr>
            <a:t>Увеличение доли граждан, систематически занимающихся физической культурой и спортом до 70%</a:t>
          </a:r>
        </a:p>
      </dsp:txBody>
      <dsp:txXfrm>
        <a:off x="2693251" y="5093291"/>
        <a:ext cx="6301903" cy="1001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739-8BDD-42E0-AB43-5C9AB2DFB9EE}">
      <dsp:nvSpPr>
        <dsp:cNvPr id="0" name=""/>
        <dsp:cNvSpPr/>
      </dsp:nvSpPr>
      <dsp:spPr>
        <a:xfrm>
          <a:off x="-7256397" y="-1109250"/>
          <a:ext cx="8636233" cy="8636233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07DB6-B9C8-4273-ACB3-52A97A74E906}">
      <dsp:nvSpPr>
        <dsp:cNvPr id="0" name=""/>
        <dsp:cNvSpPr/>
      </dsp:nvSpPr>
      <dsp:spPr>
        <a:xfrm>
          <a:off x="513739" y="337957"/>
          <a:ext cx="8802967" cy="67565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7030A0"/>
              </a:solidFill>
            </a:rPr>
            <a:t>Вхождение РФ в число десяти ведущих стран мира по качеству общего образования</a:t>
          </a:r>
        </a:p>
      </dsp:txBody>
      <dsp:txXfrm>
        <a:off x="513739" y="337957"/>
        <a:ext cx="8802967" cy="675658"/>
      </dsp:txXfrm>
    </dsp:sp>
    <dsp:sp modelId="{4347731C-788E-4949-B7AB-8C2E1632E6E0}">
      <dsp:nvSpPr>
        <dsp:cNvPr id="0" name=""/>
        <dsp:cNvSpPr/>
      </dsp:nvSpPr>
      <dsp:spPr>
        <a:xfrm>
          <a:off x="91452" y="253500"/>
          <a:ext cx="844573" cy="8445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5181C-6C5D-41C5-9CC9-269F4A14C383}">
      <dsp:nvSpPr>
        <dsp:cNvPr id="0" name=""/>
        <dsp:cNvSpPr/>
      </dsp:nvSpPr>
      <dsp:spPr>
        <a:xfrm>
          <a:off x="1069515" y="1351317"/>
          <a:ext cx="8247192" cy="67565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7030A0"/>
              </a:solidFill>
            </a:rPr>
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</a:r>
        </a:p>
      </dsp:txBody>
      <dsp:txXfrm>
        <a:off x="1069515" y="1351317"/>
        <a:ext cx="8247192" cy="675658"/>
      </dsp:txXfrm>
    </dsp:sp>
    <dsp:sp modelId="{CEAA1838-2700-4282-812A-76DEB095E09C}">
      <dsp:nvSpPr>
        <dsp:cNvPr id="0" name=""/>
        <dsp:cNvSpPr/>
      </dsp:nvSpPr>
      <dsp:spPr>
        <a:xfrm>
          <a:off x="647228" y="1266860"/>
          <a:ext cx="844573" cy="8445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DACB2-F97C-4D1E-8D9B-E3C9B2D67E84}">
      <dsp:nvSpPr>
        <dsp:cNvPr id="0" name=""/>
        <dsp:cNvSpPr/>
      </dsp:nvSpPr>
      <dsp:spPr>
        <a:xfrm>
          <a:off x="1323657" y="2364677"/>
          <a:ext cx="7993049" cy="67565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7030A0"/>
              </a:solidFill>
            </a:rPr>
            <a:t>Обеспечение присутствия РФ в числе десяти ведущих стран мира по объему научных исследований и разработок, в том числе за счет создания эффективной системы высшего образования</a:t>
          </a:r>
        </a:p>
      </dsp:txBody>
      <dsp:txXfrm>
        <a:off x="1323657" y="2364677"/>
        <a:ext cx="7993049" cy="675658"/>
      </dsp:txXfrm>
    </dsp:sp>
    <dsp:sp modelId="{5F1289ED-DC8A-4782-9385-1188E3E14073}">
      <dsp:nvSpPr>
        <dsp:cNvPr id="0" name=""/>
        <dsp:cNvSpPr/>
      </dsp:nvSpPr>
      <dsp:spPr>
        <a:xfrm>
          <a:off x="901370" y="2280220"/>
          <a:ext cx="844573" cy="84457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6678A-F1C4-4776-B9A8-42720DB4F12F}">
      <dsp:nvSpPr>
        <dsp:cNvPr id="0" name=""/>
        <dsp:cNvSpPr/>
      </dsp:nvSpPr>
      <dsp:spPr>
        <a:xfrm>
          <a:off x="1323657" y="3377396"/>
          <a:ext cx="7993049" cy="675658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Создание условий для воспитания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</a:r>
        </a:p>
      </dsp:txBody>
      <dsp:txXfrm>
        <a:off x="1323657" y="3377396"/>
        <a:ext cx="7993049" cy="675658"/>
      </dsp:txXfrm>
    </dsp:sp>
    <dsp:sp modelId="{A8D92020-35F5-413A-AA4E-45A8A4CBFFBE}">
      <dsp:nvSpPr>
        <dsp:cNvPr id="0" name=""/>
        <dsp:cNvSpPr/>
      </dsp:nvSpPr>
      <dsp:spPr>
        <a:xfrm>
          <a:off x="901370" y="3292938"/>
          <a:ext cx="844573" cy="84457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57DF2-D89C-49A4-B338-E93813F4AB44}">
      <dsp:nvSpPr>
        <dsp:cNvPr id="0" name=""/>
        <dsp:cNvSpPr/>
      </dsp:nvSpPr>
      <dsp:spPr>
        <a:xfrm>
          <a:off x="1069515" y="4390756"/>
          <a:ext cx="8247192" cy="675658"/>
        </a:xfrm>
        <a:prstGeom prst="rect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Увеличение доли граждан, занимающихся волонтерской (добровольческий) деятельностью или вовлечение в деятельность волонтерских (добровольческих) организаций, до 15%</a:t>
          </a:r>
        </a:p>
      </dsp:txBody>
      <dsp:txXfrm>
        <a:off x="1069515" y="4390756"/>
        <a:ext cx="8247192" cy="675658"/>
      </dsp:txXfrm>
    </dsp:sp>
    <dsp:sp modelId="{7E9CB2D2-51BF-4C01-BB37-B513566D2386}">
      <dsp:nvSpPr>
        <dsp:cNvPr id="0" name=""/>
        <dsp:cNvSpPr/>
      </dsp:nvSpPr>
      <dsp:spPr>
        <a:xfrm>
          <a:off x="647228" y="4306298"/>
          <a:ext cx="844573" cy="84457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F5375-06CD-4386-902E-ECF89E8AF213}">
      <dsp:nvSpPr>
        <dsp:cNvPr id="0" name=""/>
        <dsp:cNvSpPr/>
      </dsp:nvSpPr>
      <dsp:spPr>
        <a:xfrm>
          <a:off x="513739" y="5404116"/>
          <a:ext cx="8802967" cy="675658"/>
        </a:xfrm>
        <a:prstGeom prst="rect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0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Увеличение числа посещений культурных мероприятий в три раза по сравнению с показателями 2019 года</a:t>
          </a:r>
        </a:p>
      </dsp:txBody>
      <dsp:txXfrm>
        <a:off x="513739" y="5404116"/>
        <a:ext cx="8802967" cy="675658"/>
      </dsp:txXfrm>
    </dsp:sp>
    <dsp:sp modelId="{1C35A9B1-8B09-4042-8AD0-F5510EFCC12A}">
      <dsp:nvSpPr>
        <dsp:cNvPr id="0" name=""/>
        <dsp:cNvSpPr/>
      </dsp:nvSpPr>
      <dsp:spPr>
        <a:xfrm>
          <a:off x="91452" y="5319658"/>
          <a:ext cx="844573" cy="84457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EAB7C-7866-47FB-A740-00586078512A}">
      <dsp:nvSpPr>
        <dsp:cNvPr id="0" name=""/>
        <dsp:cNvSpPr/>
      </dsp:nvSpPr>
      <dsp:spPr>
        <a:xfrm rot="10800000">
          <a:off x="2079242" y="2539"/>
          <a:ext cx="7450057" cy="810897"/>
        </a:xfrm>
        <a:prstGeom prst="homePlate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3">
                  <a:lumMod val="50000"/>
                </a:schemeClr>
              </a:solidFill>
            </a:rPr>
            <a:t>Улучшение жилищных условий не менее 5 миллионов семей ежегодно и увеличение объема жилищного строительства не менее чем до 120 миллионов квадратных метров в год</a:t>
          </a:r>
        </a:p>
      </dsp:txBody>
      <dsp:txXfrm rot="10800000">
        <a:off x="2281966" y="2539"/>
        <a:ext cx="7247333" cy="810897"/>
      </dsp:txXfrm>
    </dsp:sp>
    <dsp:sp modelId="{7FB734CE-764D-43A6-9521-FF92454014F5}">
      <dsp:nvSpPr>
        <dsp:cNvPr id="0" name=""/>
        <dsp:cNvSpPr/>
      </dsp:nvSpPr>
      <dsp:spPr>
        <a:xfrm>
          <a:off x="1673793" y="2539"/>
          <a:ext cx="810897" cy="81089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1DC59-08B6-4D57-9D4C-A1BC5C8F5419}">
      <dsp:nvSpPr>
        <dsp:cNvPr id="0" name=""/>
        <dsp:cNvSpPr/>
      </dsp:nvSpPr>
      <dsp:spPr>
        <a:xfrm rot="10800000">
          <a:off x="2079242" y="1055496"/>
          <a:ext cx="7450057" cy="810897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3">
                  <a:lumMod val="50000"/>
                </a:schemeClr>
              </a:solidFill>
            </a:rPr>
            <a:t>Улучшение качества городской среды в полтора раза</a:t>
          </a:r>
        </a:p>
      </dsp:txBody>
      <dsp:txXfrm rot="10800000">
        <a:off x="2281966" y="1055496"/>
        <a:ext cx="7247333" cy="810897"/>
      </dsp:txXfrm>
    </dsp:sp>
    <dsp:sp modelId="{FEB643C2-534D-47A6-82CD-C66CAF6DAC3F}">
      <dsp:nvSpPr>
        <dsp:cNvPr id="0" name=""/>
        <dsp:cNvSpPr/>
      </dsp:nvSpPr>
      <dsp:spPr>
        <a:xfrm>
          <a:off x="1673793" y="1055496"/>
          <a:ext cx="810897" cy="81089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233F5-0F83-4B15-8834-E30A5EF2A43C}">
      <dsp:nvSpPr>
        <dsp:cNvPr id="0" name=""/>
        <dsp:cNvSpPr/>
      </dsp:nvSpPr>
      <dsp:spPr>
        <a:xfrm rot="10800000">
          <a:off x="2079242" y="2108453"/>
          <a:ext cx="7450057" cy="810897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3">
                  <a:lumMod val="50000"/>
                </a:schemeClr>
              </a:solidFill>
            </a:rPr>
            <a:t>Обеспечение доли дорожной сети в крупнейших городских агломерациях, соответствующих нормативным требования, на уровне не менее 85%</a:t>
          </a:r>
        </a:p>
      </dsp:txBody>
      <dsp:txXfrm rot="10800000">
        <a:off x="2281966" y="2108453"/>
        <a:ext cx="7247333" cy="810897"/>
      </dsp:txXfrm>
    </dsp:sp>
    <dsp:sp modelId="{D4FCA76E-AAA4-47B1-AEBF-60DBF855F692}">
      <dsp:nvSpPr>
        <dsp:cNvPr id="0" name=""/>
        <dsp:cNvSpPr/>
      </dsp:nvSpPr>
      <dsp:spPr>
        <a:xfrm>
          <a:off x="1673793" y="2108453"/>
          <a:ext cx="810897" cy="81089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9C821-AE70-4B1A-A6EB-F527DCFD57DB}">
      <dsp:nvSpPr>
        <dsp:cNvPr id="0" name=""/>
        <dsp:cNvSpPr/>
      </dsp:nvSpPr>
      <dsp:spPr>
        <a:xfrm rot="10800000">
          <a:off x="2079242" y="3161410"/>
          <a:ext cx="7450057" cy="810897"/>
        </a:xfrm>
        <a:prstGeom prst="homePlat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3">
                  <a:lumMod val="50000"/>
                </a:schemeClr>
              </a:solidFill>
            </a:rPr>
            <a:t>Создание устойчивой системы обращения с ТКО, обеспечивающей сортировку отходов в объеме 100% и снижение объема отходов, направляемых на полигоны в 2 раза</a:t>
          </a:r>
        </a:p>
      </dsp:txBody>
      <dsp:txXfrm rot="10800000">
        <a:off x="2281966" y="3161410"/>
        <a:ext cx="7247333" cy="810897"/>
      </dsp:txXfrm>
    </dsp:sp>
    <dsp:sp modelId="{D4C9CDF5-9EDA-42CC-9820-601AED41C91C}">
      <dsp:nvSpPr>
        <dsp:cNvPr id="0" name=""/>
        <dsp:cNvSpPr/>
      </dsp:nvSpPr>
      <dsp:spPr>
        <a:xfrm>
          <a:off x="1673793" y="3161410"/>
          <a:ext cx="810897" cy="81089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FABDB-4C20-4F16-A0D8-5DB41606A1F0}">
      <dsp:nvSpPr>
        <dsp:cNvPr id="0" name=""/>
        <dsp:cNvSpPr/>
      </dsp:nvSpPr>
      <dsp:spPr>
        <a:xfrm rot="10800000">
          <a:off x="2079242" y="4214366"/>
          <a:ext cx="7450057" cy="810897"/>
        </a:xfrm>
        <a:prstGeom prst="homePlat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Снижение выбросов опасных загрязняющих веществ, оказывающих наибольшее негативное воздействие на окружающую среду и здоровье человека в 2 раза</a:t>
          </a:r>
        </a:p>
      </dsp:txBody>
      <dsp:txXfrm rot="10800000">
        <a:off x="2281966" y="4214366"/>
        <a:ext cx="7247333" cy="810897"/>
      </dsp:txXfrm>
    </dsp:sp>
    <dsp:sp modelId="{F82460A6-1AAB-4F57-90E3-229C5390079E}">
      <dsp:nvSpPr>
        <dsp:cNvPr id="0" name=""/>
        <dsp:cNvSpPr/>
      </dsp:nvSpPr>
      <dsp:spPr>
        <a:xfrm>
          <a:off x="1673793" y="4214366"/>
          <a:ext cx="810897" cy="81089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C48E-2233-4EB9-BC39-113420666D87}">
      <dsp:nvSpPr>
        <dsp:cNvPr id="0" name=""/>
        <dsp:cNvSpPr/>
      </dsp:nvSpPr>
      <dsp:spPr>
        <a:xfrm rot="10800000">
          <a:off x="2079242" y="5267323"/>
          <a:ext cx="7450057" cy="810897"/>
        </a:xfrm>
        <a:prstGeom prst="homePlat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58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Ликвидация наиболее опасных объектов накопленного вреда окружающей среде и экологическое оздоровление водных объектов, включая реку Волга и озера Байкал и Телецкое</a:t>
          </a:r>
        </a:p>
      </dsp:txBody>
      <dsp:txXfrm rot="10800000">
        <a:off x="2281966" y="5267323"/>
        <a:ext cx="7247333" cy="810897"/>
      </dsp:txXfrm>
    </dsp:sp>
    <dsp:sp modelId="{BA78971E-04BA-48DF-BBF0-34418E996565}">
      <dsp:nvSpPr>
        <dsp:cNvPr id="0" name=""/>
        <dsp:cNvSpPr/>
      </dsp:nvSpPr>
      <dsp:spPr>
        <a:xfrm>
          <a:off x="1673793" y="5267323"/>
          <a:ext cx="810897" cy="81089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3BB9-A568-4DA8-B71F-2383716B9288}">
      <dsp:nvSpPr>
        <dsp:cNvPr id="0" name=""/>
        <dsp:cNvSpPr/>
      </dsp:nvSpPr>
      <dsp:spPr>
        <a:xfrm>
          <a:off x="0" y="0"/>
          <a:ext cx="10322561" cy="1105241"/>
        </a:xfrm>
        <a:prstGeom prst="roundRect">
          <a:avLst>
            <a:gd name="adj" fmla="val 10000"/>
          </a:avLst>
        </a:prstGeom>
        <a:solidFill>
          <a:schemeClr val="tx1">
            <a:lumMod val="95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50000"/>
                </a:schemeClr>
              </a:solidFill>
            </a:rPr>
            <a:t>Обеспечение темпа роста ВВП страны выше среднемирового при сохранении макроэкономической стабильности</a:t>
          </a:r>
        </a:p>
      </dsp:txBody>
      <dsp:txXfrm>
        <a:off x="2175036" y="0"/>
        <a:ext cx="8147524" cy="1105241"/>
      </dsp:txXfrm>
    </dsp:sp>
    <dsp:sp modelId="{5B329BC4-72F3-4176-A0E4-970AA684EFF3}">
      <dsp:nvSpPr>
        <dsp:cNvPr id="0" name=""/>
        <dsp:cNvSpPr/>
      </dsp:nvSpPr>
      <dsp:spPr>
        <a:xfrm>
          <a:off x="110524" y="110524"/>
          <a:ext cx="2064512" cy="884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19BD8-809A-40F8-97E7-211915E7242B}">
      <dsp:nvSpPr>
        <dsp:cNvPr id="0" name=""/>
        <dsp:cNvSpPr/>
      </dsp:nvSpPr>
      <dsp:spPr>
        <a:xfrm>
          <a:off x="0" y="1215765"/>
          <a:ext cx="10322561" cy="1105241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50000"/>
                </a:schemeClr>
              </a:solidFill>
            </a:rPr>
            <a:t>Обеспечение темпа устойчивого роста доходов населения и уровня пенсионного обеспечения не ниже инфляции</a:t>
          </a:r>
        </a:p>
      </dsp:txBody>
      <dsp:txXfrm>
        <a:off x="2175036" y="1215765"/>
        <a:ext cx="8147524" cy="1105241"/>
      </dsp:txXfrm>
    </dsp:sp>
    <dsp:sp modelId="{72D9C42D-3EEF-47E1-9250-B5DD97A09BD1}">
      <dsp:nvSpPr>
        <dsp:cNvPr id="0" name=""/>
        <dsp:cNvSpPr/>
      </dsp:nvSpPr>
      <dsp:spPr>
        <a:xfrm>
          <a:off x="110524" y="1326289"/>
          <a:ext cx="2064512" cy="884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3F6D9-F73A-4A5C-BDFA-FF8E173D7889}">
      <dsp:nvSpPr>
        <dsp:cNvPr id="0" name=""/>
        <dsp:cNvSpPr/>
      </dsp:nvSpPr>
      <dsp:spPr>
        <a:xfrm>
          <a:off x="0" y="2431531"/>
          <a:ext cx="10322561" cy="1105241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>
                  <a:lumMod val="50000"/>
                </a:schemeClr>
              </a:solidFill>
            </a:rPr>
            <a:t>Реальный рост инвестиций в основной капитал не менее 70% по сравнению с показателем 2020 </a:t>
          </a:r>
        </a:p>
      </dsp:txBody>
      <dsp:txXfrm>
        <a:off x="2175036" y="2431531"/>
        <a:ext cx="8147524" cy="1105241"/>
      </dsp:txXfrm>
    </dsp:sp>
    <dsp:sp modelId="{D141CEF1-5906-411C-9B78-6E465613727C}">
      <dsp:nvSpPr>
        <dsp:cNvPr id="0" name=""/>
        <dsp:cNvSpPr/>
      </dsp:nvSpPr>
      <dsp:spPr>
        <a:xfrm>
          <a:off x="110524" y="2542055"/>
          <a:ext cx="2064512" cy="884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18AE0-2332-4203-A135-1E8B8A6DE210}">
      <dsp:nvSpPr>
        <dsp:cNvPr id="0" name=""/>
        <dsp:cNvSpPr/>
      </dsp:nvSpPr>
      <dsp:spPr>
        <a:xfrm>
          <a:off x="0" y="3647297"/>
          <a:ext cx="10322561" cy="1105241"/>
        </a:xfrm>
        <a:prstGeom prst="roundRect">
          <a:avLst>
            <a:gd name="adj" fmla="val 10000"/>
          </a:avLst>
        </a:prstGeom>
        <a:solidFill>
          <a:schemeClr val="tx1">
            <a:lumMod val="75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Реальный рост экспорта несырьевых неэффективных товаров не менее 70%  по сравнению с показателем 2020 года</a:t>
          </a:r>
        </a:p>
      </dsp:txBody>
      <dsp:txXfrm>
        <a:off x="2175036" y="3647297"/>
        <a:ext cx="8147524" cy="1105241"/>
      </dsp:txXfrm>
    </dsp:sp>
    <dsp:sp modelId="{E7B42DC8-67EB-4EBF-9AC5-28892757B1CD}">
      <dsp:nvSpPr>
        <dsp:cNvPr id="0" name=""/>
        <dsp:cNvSpPr/>
      </dsp:nvSpPr>
      <dsp:spPr>
        <a:xfrm>
          <a:off x="110524" y="3757821"/>
          <a:ext cx="2064512" cy="884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1AF12-2DAB-4D73-BC59-925879C26B6C}">
      <dsp:nvSpPr>
        <dsp:cNvPr id="0" name=""/>
        <dsp:cNvSpPr/>
      </dsp:nvSpPr>
      <dsp:spPr>
        <a:xfrm>
          <a:off x="0" y="4863062"/>
          <a:ext cx="10322561" cy="1105241"/>
        </a:xfrm>
        <a:prstGeom prst="roundRect">
          <a:avLst>
            <a:gd name="adj" fmla="val 10000"/>
          </a:avLst>
        </a:prstGeom>
        <a:solidFill>
          <a:schemeClr val="tx1">
            <a:lumMod val="65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</a:rPr>
            <a:t>Увеличение численности занятых с сфере малого и среднего предпринимательства, включая индивидуальных предпринимателей и самозанятых до 25 миллионов человек</a:t>
          </a:r>
        </a:p>
      </dsp:txBody>
      <dsp:txXfrm>
        <a:off x="2175036" y="4863062"/>
        <a:ext cx="8147524" cy="1105241"/>
      </dsp:txXfrm>
    </dsp:sp>
    <dsp:sp modelId="{6AA08FC0-153D-40F8-878B-D4C154293834}">
      <dsp:nvSpPr>
        <dsp:cNvPr id="0" name=""/>
        <dsp:cNvSpPr/>
      </dsp:nvSpPr>
      <dsp:spPr>
        <a:xfrm>
          <a:off x="110524" y="4973586"/>
          <a:ext cx="2064512" cy="8841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4788B-4FC7-4B6B-B7FF-A92C8712FA00}">
      <dsp:nvSpPr>
        <dsp:cNvPr id="0" name=""/>
        <dsp:cNvSpPr/>
      </dsp:nvSpPr>
      <dsp:spPr>
        <a:xfrm rot="5400000">
          <a:off x="-241615" y="244985"/>
          <a:ext cx="1610767" cy="1127536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567137"/>
        <a:ext cx="1127536" cy="483231"/>
      </dsp:txXfrm>
    </dsp:sp>
    <dsp:sp modelId="{45489E24-9C36-4A34-862A-6F5B6A4C8E23}">
      <dsp:nvSpPr>
        <dsp:cNvPr id="0" name=""/>
        <dsp:cNvSpPr/>
      </dsp:nvSpPr>
      <dsp:spPr>
        <a:xfrm rot="5400000">
          <a:off x="5079629" y="-3948721"/>
          <a:ext cx="1046998" cy="8951183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>
              <a:solidFill>
                <a:srgbClr val="002060"/>
              </a:solidFill>
            </a:rPr>
            <a:t>Достижение «цифровой зрелости» ключевых отраслей экономики и социальной сферы, в том числе здравоохранения и образования, а также государственного управления</a:t>
          </a:r>
        </a:p>
      </dsp:txBody>
      <dsp:txXfrm rot="-5400000">
        <a:off x="1127537" y="54481"/>
        <a:ext cx="8900073" cy="944778"/>
      </dsp:txXfrm>
    </dsp:sp>
    <dsp:sp modelId="{9B718A42-32DB-4F33-8A43-9B361BB0E7EB}">
      <dsp:nvSpPr>
        <dsp:cNvPr id="0" name=""/>
        <dsp:cNvSpPr/>
      </dsp:nvSpPr>
      <dsp:spPr>
        <a:xfrm rot="5400000">
          <a:off x="-241615" y="1712416"/>
          <a:ext cx="1610767" cy="1127536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2034568"/>
        <a:ext cx="1127536" cy="483231"/>
      </dsp:txXfrm>
    </dsp:sp>
    <dsp:sp modelId="{B42FAC7B-F788-4B67-ACC7-66659FD904AA}">
      <dsp:nvSpPr>
        <dsp:cNvPr id="0" name=""/>
        <dsp:cNvSpPr/>
      </dsp:nvSpPr>
      <dsp:spPr>
        <a:xfrm rot="5400000">
          <a:off x="5079629" y="-2481290"/>
          <a:ext cx="1046998" cy="8951183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>
              <a:solidFill>
                <a:srgbClr val="002060"/>
              </a:solidFill>
            </a:rPr>
            <a:t>Увеличение доли массовых социально значимых услуг в электронном виде до 95%</a:t>
          </a:r>
        </a:p>
      </dsp:txBody>
      <dsp:txXfrm rot="-5400000">
        <a:off x="1127537" y="1521912"/>
        <a:ext cx="8900073" cy="944778"/>
      </dsp:txXfrm>
    </dsp:sp>
    <dsp:sp modelId="{8B2D697E-60CA-4D8A-808B-F9A745447C5E}">
      <dsp:nvSpPr>
        <dsp:cNvPr id="0" name=""/>
        <dsp:cNvSpPr/>
      </dsp:nvSpPr>
      <dsp:spPr>
        <a:xfrm rot="5400000">
          <a:off x="-241615" y="3179847"/>
          <a:ext cx="1610767" cy="1127536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3501999"/>
        <a:ext cx="1127536" cy="483231"/>
      </dsp:txXfrm>
    </dsp:sp>
    <dsp:sp modelId="{43282D5E-6C37-404A-86A1-C878D1BBD4FB}">
      <dsp:nvSpPr>
        <dsp:cNvPr id="0" name=""/>
        <dsp:cNvSpPr/>
      </dsp:nvSpPr>
      <dsp:spPr>
        <a:xfrm rot="5400000">
          <a:off x="5079629" y="-1013859"/>
          <a:ext cx="1046998" cy="8951183"/>
        </a:xfrm>
        <a:prstGeom prst="round2Same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>
              <a:solidFill>
                <a:srgbClr val="002060"/>
              </a:solidFill>
            </a:rPr>
            <a:t>Рост доли домохозяйств, которым обеспечена возможность широкополосного доступа к информационно-коммуникационной сети Интернет до 97%</a:t>
          </a:r>
        </a:p>
      </dsp:txBody>
      <dsp:txXfrm rot="-5400000">
        <a:off x="1127537" y="2989343"/>
        <a:ext cx="8900073" cy="944778"/>
      </dsp:txXfrm>
    </dsp:sp>
    <dsp:sp modelId="{CEE6159E-0838-48A1-92C3-A01FD1D5D619}">
      <dsp:nvSpPr>
        <dsp:cNvPr id="0" name=""/>
        <dsp:cNvSpPr/>
      </dsp:nvSpPr>
      <dsp:spPr>
        <a:xfrm rot="5400000">
          <a:off x="-241615" y="4647278"/>
          <a:ext cx="1610767" cy="1127536"/>
        </a:xfrm>
        <a:prstGeom prst="chevron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-5400000">
        <a:off x="1" y="4969430"/>
        <a:ext cx="1127536" cy="483231"/>
      </dsp:txXfrm>
    </dsp:sp>
    <dsp:sp modelId="{7113F28E-FD3A-4212-BCAD-28A40A6B4986}">
      <dsp:nvSpPr>
        <dsp:cNvPr id="0" name=""/>
        <dsp:cNvSpPr/>
      </dsp:nvSpPr>
      <dsp:spPr>
        <a:xfrm rot="5400000">
          <a:off x="5079629" y="453570"/>
          <a:ext cx="1046998" cy="8951183"/>
        </a:xfrm>
        <a:prstGeom prst="round2SameRect">
          <a:avLst/>
        </a:prstGeom>
        <a:solidFill>
          <a:schemeClr val="tx2">
            <a:lumMod val="75000"/>
            <a:alpha val="9000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Увеличение вложений в сфере информационных технологий в четыре раза по сравнению с показателем 2019 года</a:t>
          </a:r>
        </a:p>
      </dsp:txBody>
      <dsp:txXfrm rot="-5400000">
        <a:off x="1127537" y="4456772"/>
        <a:ext cx="8900073" cy="9447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C120E-624F-4C49-9CEB-FFD9F56C4869}">
      <dsp:nvSpPr>
        <dsp:cNvPr id="0" name=""/>
        <dsp:cNvSpPr/>
      </dsp:nvSpPr>
      <dsp:spPr>
        <a:xfrm>
          <a:off x="0" y="0"/>
          <a:ext cx="10340392" cy="314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 г. (факт) 	2018 г. (факт) 	2019 г. (факт) 	2020 г. (факт) 	2021 г</a:t>
          </a:r>
          <a:r>
            <a:rPr lang="ru-RU" sz="13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(факт)   2022 </a:t>
          </a:r>
          <a:r>
            <a:rPr lang="ru-RU" sz="13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г. 	2023 г. 	2024 г. 	2030 г. 	</a:t>
          </a:r>
        </a:p>
      </dsp:txBody>
      <dsp:txXfrm>
        <a:off x="9203" y="9203"/>
        <a:ext cx="10321986" cy="295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01FC-29E1-4956-B0F1-82D7BC5C24FD}">
      <dsp:nvSpPr>
        <dsp:cNvPr id="0" name=""/>
        <dsp:cNvSpPr/>
      </dsp:nvSpPr>
      <dsp:spPr>
        <a:xfrm>
          <a:off x="460947" y="381093"/>
          <a:ext cx="661825" cy="330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 </a:t>
          </a:r>
        </a:p>
      </dsp:txBody>
      <dsp:txXfrm>
        <a:off x="470639" y="390785"/>
        <a:ext cx="642441" cy="311528"/>
      </dsp:txXfrm>
    </dsp:sp>
    <dsp:sp modelId="{3F2A3AE3-61C3-48FE-A05F-207890C2DE08}">
      <dsp:nvSpPr>
        <dsp:cNvPr id="0" name=""/>
        <dsp:cNvSpPr/>
      </dsp:nvSpPr>
      <dsp:spPr>
        <a:xfrm rot="18411947">
          <a:off x="1032390" y="349737"/>
          <a:ext cx="4518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51849" y="16062"/>
              </a:lnTo>
            </a:path>
          </a:pathLst>
        </a:custGeom>
        <a:noFill/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7019" y="354503"/>
        <a:ext cx="22592" cy="22592"/>
      </dsp:txXfrm>
    </dsp:sp>
    <dsp:sp modelId="{31652D0C-1899-4C5D-A167-9A95D3B7309C}">
      <dsp:nvSpPr>
        <dsp:cNvPr id="0" name=""/>
        <dsp:cNvSpPr/>
      </dsp:nvSpPr>
      <dsp:spPr>
        <a:xfrm>
          <a:off x="1393857" y="19593"/>
          <a:ext cx="661825" cy="330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03549" y="29285"/>
        <a:ext cx="642441" cy="311528"/>
      </dsp:txXfrm>
    </dsp:sp>
    <dsp:sp modelId="{52977EE5-CDC7-4F93-A9EE-6E7E7A70D8C6}">
      <dsp:nvSpPr>
        <dsp:cNvPr id="0" name=""/>
        <dsp:cNvSpPr/>
      </dsp:nvSpPr>
      <dsp:spPr>
        <a:xfrm rot="168841">
          <a:off x="1122617" y="536837"/>
          <a:ext cx="2586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8695" y="16062"/>
              </a:lnTo>
            </a:path>
          </a:pathLst>
        </a:custGeom>
        <a:noFill/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5498" y="546432"/>
        <a:ext cx="12934" cy="12934"/>
      </dsp:txXfrm>
    </dsp:sp>
    <dsp:sp modelId="{7C3A368E-9737-4C7D-A91B-5E31E22FD9F8}">
      <dsp:nvSpPr>
        <dsp:cNvPr id="0" name=""/>
        <dsp:cNvSpPr/>
      </dsp:nvSpPr>
      <dsp:spPr>
        <a:xfrm>
          <a:off x="1381157" y="393793"/>
          <a:ext cx="661825" cy="330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390849" y="403485"/>
        <a:ext cx="642441" cy="311528"/>
      </dsp:txXfrm>
    </dsp:sp>
    <dsp:sp modelId="{22C91185-A854-4116-B41C-7BFA10735ABC}">
      <dsp:nvSpPr>
        <dsp:cNvPr id="0" name=""/>
        <dsp:cNvSpPr/>
      </dsp:nvSpPr>
      <dsp:spPr>
        <a:xfrm rot="3310531">
          <a:off x="1023352" y="720762"/>
          <a:ext cx="46357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63573" y="16062"/>
              </a:lnTo>
            </a:path>
          </a:pathLst>
        </a:custGeom>
        <a:noFill/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3549" y="725235"/>
        <a:ext cx="23178" cy="23178"/>
      </dsp:txXfrm>
    </dsp:sp>
    <dsp:sp modelId="{BE2FF30A-C803-400D-8027-8F8678017655}">
      <dsp:nvSpPr>
        <dsp:cNvPr id="0" name=""/>
        <dsp:cNvSpPr/>
      </dsp:nvSpPr>
      <dsp:spPr>
        <a:xfrm>
          <a:off x="1387504" y="761643"/>
          <a:ext cx="661825" cy="330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solidFill>
                <a:schemeClr val="bg1"/>
              </a:solidFill>
            </a:rPr>
            <a:t>индикатор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1397196" y="771335"/>
        <a:ext cx="642441" cy="311528"/>
      </dsp:txXfrm>
    </dsp:sp>
    <dsp:sp modelId="{8E1D41C8-25E1-4C5F-BFD4-3C85FB1B0B7C}">
      <dsp:nvSpPr>
        <dsp:cNvPr id="0" name=""/>
        <dsp:cNvSpPr/>
      </dsp:nvSpPr>
      <dsp:spPr>
        <a:xfrm>
          <a:off x="460947" y="1332467"/>
          <a:ext cx="661825" cy="330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</a:t>
          </a:r>
        </a:p>
      </dsp:txBody>
      <dsp:txXfrm>
        <a:off x="470639" y="1342159"/>
        <a:ext cx="642441" cy="311528"/>
      </dsp:txXfrm>
    </dsp:sp>
    <dsp:sp modelId="{C6B01046-654D-4A34-AB48-5D2ECB1D9D09}">
      <dsp:nvSpPr>
        <dsp:cNvPr id="0" name=""/>
        <dsp:cNvSpPr/>
      </dsp:nvSpPr>
      <dsp:spPr>
        <a:xfrm rot="19457599">
          <a:off x="1092130" y="1386724"/>
          <a:ext cx="3260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26016" y="16062"/>
              </a:lnTo>
            </a:path>
          </a:pathLst>
        </a:custGeom>
        <a:noFill/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6988" y="1394636"/>
        <a:ext cx="16300" cy="16300"/>
      </dsp:txXfrm>
    </dsp:sp>
    <dsp:sp modelId="{AF3D0B8D-EDBF-4D36-9A8D-4EB7A80FAAA4}">
      <dsp:nvSpPr>
        <dsp:cNvPr id="0" name=""/>
        <dsp:cNvSpPr/>
      </dsp:nvSpPr>
      <dsp:spPr>
        <a:xfrm>
          <a:off x="1387504" y="1142192"/>
          <a:ext cx="661825" cy="330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397196" y="1151884"/>
        <a:ext cx="642441" cy="311528"/>
      </dsp:txXfrm>
    </dsp:sp>
    <dsp:sp modelId="{48A1A359-E9FA-4FA1-AFAA-A2EB0535BF86}">
      <dsp:nvSpPr>
        <dsp:cNvPr id="0" name=""/>
        <dsp:cNvSpPr/>
      </dsp:nvSpPr>
      <dsp:spPr>
        <a:xfrm rot="2142401">
          <a:off x="1092130" y="1576999"/>
          <a:ext cx="3260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26016" y="16062"/>
              </a:lnTo>
            </a:path>
          </a:pathLst>
        </a:custGeom>
        <a:noFill/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46988" y="1584911"/>
        <a:ext cx="16300" cy="16300"/>
      </dsp:txXfrm>
    </dsp:sp>
    <dsp:sp modelId="{AFBD621B-00A9-4F10-B454-A24271C46B7C}">
      <dsp:nvSpPr>
        <dsp:cNvPr id="0" name=""/>
        <dsp:cNvSpPr/>
      </dsp:nvSpPr>
      <dsp:spPr>
        <a:xfrm>
          <a:off x="1387504" y="1522742"/>
          <a:ext cx="661825" cy="3309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397196" y="1532434"/>
        <a:ext cx="642441" cy="3115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01FC-29E1-4956-B0F1-82D7BC5C24FD}">
      <dsp:nvSpPr>
        <dsp:cNvPr id="0" name=""/>
        <dsp:cNvSpPr/>
      </dsp:nvSpPr>
      <dsp:spPr>
        <a:xfrm>
          <a:off x="474556" y="383703"/>
          <a:ext cx="666359" cy="3331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 </a:t>
          </a:r>
        </a:p>
      </dsp:txBody>
      <dsp:txXfrm>
        <a:off x="484314" y="393461"/>
        <a:ext cx="646843" cy="313663"/>
      </dsp:txXfrm>
    </dsp:sp>
    <dsp:sp modelId="{3F2A3AE3-61C3-48FE-A05F-207890C2DE08}">
      <dsp:nvSpPr>
        <dsp:cNvPr id="0" name=""/>
        <dsp:cNvSpPr/>
      </dsp:nvSpPr>
      <dsp:spPr>
        <a:xfrm rot="18289469">
          <a:off x="1040813" y="342653"/>
          <a:ext cx="4667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66748" y="16062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2519" y="347046"/>
        <a:ext cx="23337" cy="23337"/>
      </dsp:txXfrm>
    </dsp:sp>
    <dsp:sp modelId="{31652D0C-1899-4C5D-A167-9A95D3B7309C}">
      <dsp:nvSpPr>
        <dsp:cNvPr id="0" name=""/>
        <dsp:cNvSpPr/>
      </dsp:nvSpPr>
      <dsp:spPr>
        <a:xfrm>
          <a:off x="1407459" y="546"/>
          <a:ext cx="666359" cy="3331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17217" y="10304"/>
        <a:ext cx="646843" cy="313663"/>
      </dsp:txXfrm>
    </dsp:sp>
    <dsp:sp modelId="{52977EE5-CDC7-4F93-A9EE-6E7E7A70D8C6}">
      <dsp:nvSpPr>
        <dsp:cNvPr id="0" name=""/>
        <dsp:cNvSpPr/>
      </dsp:nvSpPr>
      <dsp:spPr>
        <a:xfrm>
          <a:off x="1140916" y="534231"/>
          <a:ext cx="26654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6543" y="16062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7524" y="543629"/>
        <a:ext cx="13327" cy="13327"/>
      </dsp:txXfrm>
    </dsp:sp>
    <dsp:sp modelId="{7C3A368E-9737-4C7D-A91B-5E31E22FD9F8}">
      <dsp:nvSpPr>
        <dsp:cNvPr id="0" name=""/>
        <dsp:cNvSpPr/>
      </dsp:nvSpPr>
      <dsp:spPr>
        <a:xfrm>
          <a:off x="1407459" y="383703"/>
          <a:ext cx="666359" cy="3331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17217" y="393461"/>
        <a:ext cx="646843" cy="313663"/>
      </dsp:txXfrm>
    </dsp:sp>
    <dsp:sp modelId="{22C91185-A854-4116-B41C-7BFA10735ABC}">
      <dsp:nvSpPr>
        <dsp:cNvPr id="0" name=""/>
        <dsp:cNvSpPr/>
      </dsp:nvSpPr>
      <dsp:spPr>
        <a:xfrm rot="3310531">
          <a:off x="1040813" y="725809"/>
          <a:ext cx="4667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66748" y="16062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2519" y="730202"/>
        <a:ext cx="23337" cy="23337"/>
      </dsp:txXfrm>
    </dsp:sp>
    <dsp:sp modelId="{BE2FF30A-C803-400D-8027-8F8678017655}">
      <dsp:nvSpPr>
        <dsp:cNvPr id="0" name=""/>
        <dsp:cNvSpPr/>
      </dsp:nvSpPr>
      <dsp:spPr>
        <a:xfrm>
          <a:off x="1407459" y="766860"/>
          <a:ext cx="666359" cy="3331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solidFill>
                <a:schemeClr val="bg1"/>
              </a:solidFill>
            </a:rPr>
            <a:t>индикатор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1417217" y="776618"/>
        <a:ext cx="646843" cy="313663"/>
      </dsp:txXfrm>
    </dsp:sp>
    <dsp:sp modelId="{8E1D41C8-25E1-4C5F-BFD4-3C85FB1B0B7C}">
      <dsp:nvSpPr>
        <dsp:cNvPr id="0" name=""/>
        <dsp:cNvSpPr/>
      </dsp:nvSpPr>
      <dsp:spPr>
        <a:xfrm>
          <a:off x="474556" y="1341595"/>
          <a:ext cx="666359" cy="3331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Фактор</a:t>
          </a:r>
        </a:p>
      </dsp:txBody>
      <dsp:txXfrm>
        <a:off x="484314" y="1351353"/>
        <a:ext cx="646843" cy="313663"/>
      </dsp:txXfrm>
    </dsp:sp>
    <dsp:sp modelId="{C6B01046-654D-4A34-AB48-5D2ECB1D9D09}">
      <dsp:nvSpPr>
        <dsp:cNvPr id="0" name=""/>
        <dsp:cNvSpPr/>
      </dsp:nvSpPr>
      <dsp:spPr>
        <a:xfrm rot="19457599">
          <a:off x="1110063" y="1396333"/>
          <a:ext cx="3282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28249" y="16062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5981" y="1404189"/>
        <a:ext cx="16412" cy="16412"/>
      </dsp:txXfrm>
    </dsp:sp>
    <dsp:sp modelId="{AF3D0B8D-EDBF-4D36-9A8D-4EB7A80FAAA4}">
      <dsp:nvSpPr>
        <dsp:cNvPr id="0" name=""/>
        <dsp:cNvSpPr/>
      </dsp:nvSpPr>
      <dsp:spPr>
        <a:xfrm>
          <a:off x="1407459" y="1150016"/>
          <a:ext cx="666359" cy="3331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17217" y="1159774"/>
        <a:ext cx="646843" cy="313663"/>
      </dsp:txXfrm>
    </dsp:sp>
    <dsp:sp modelId="{48A1A359-E9FA-4FA1-AFAA-A2EB0535BF86}">
      <dsp:nvSpPr>
        <dsp:cNvPr id="0" name=""/>
        <dsp:cNvSpPr/>
      </dsp:nvSpPr>
      <dsp:spPr>
        <a:xfrm rot="2142401">
          <a:off x="1110063" y="1587912"/>
          <a:ext cx="3282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28249" y="16062"/>
              </a:lnTo>
            </a:path>
          </a:pathLst>
        </a:custGeom>
        <a:noFill/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5981" y="1595767"/>
        <a:ext cx="16412" cy="16412"/>
      </dsp:txXfrm>
    </dsp:sp>
    <dsp:sp modelId="{AFBD621B-00A9-4F10-B454-A24271C46B7C}">
      <dsp:nvSpPr>
        <dsp:cNvPr id="0" name=""/>
        <dsp:cNvSpPr/>
      </dsp:nvSpPr>
      <dsp:spPr>
        <a:xfrm>
          <a:off x="1407459" y="1533173"/>
          <a:ext cx="666359" cy="33317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</a:rPr>
            <a:t>индикатор</a:t>
          </a:r>
        </a:p>
      </dsp:txBody>
      <dsp:txXfrm>
        <a:off x="1417217" y="1542931"/>
        <a:ext cx="646843" cy="313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3BFE-FB09-47DD-8823-8171A7038F5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EC3D-1B57-41CF-9F73-D7D29B790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8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34A4B-4F5E-4B8F-B53A-722A7C37A4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6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42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5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667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4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8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9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8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33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14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1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91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78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97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1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10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90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26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90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1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8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95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4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7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1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6000">
              <a:schemeClr val="accent1">
                <a:lumMod val="0"/>
                <a:lumOff val="10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65BDC-381B-4164-9E76-99C1A74CD78C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0AA28-D2FB-4328-9EEF-598F01D62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64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17A0AA4-12B3-477D-B88E-4899F66120D5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105187A-780D-4C11-9FD3-92BC9B4637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image" Target="../media/image30.jpeg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hyolkovo.ru/bitrix/templates/schyolkovo/images/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42" y="1724765"/>
            <a:ext cx="1991572" cy="25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4640" y="1700107"/>
            <a:ext cx="7667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городского округа Щёлково  и национальные цели развития Российской Федерации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4720" y="6027003"/>
            <a:ext cx="3637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Городской округ Щёлково Московская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06834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: скругленные углы 138">
            <a:extLst>
              <a:ext uri="{FF2B5EF4-FFF2-40B4-BE49-F238E27FC236}">
                <a16:creationId xmlns:a16="http://schemas.microsoft.com/office/drawing/2014/main" id="{15D3CDC8-8C08-444C-BBE0-498EB17F8CB6}"/>
              </a:ext>
            </a:extLst>
          </p:cNvPr>
          <p:cNvSpPr/>
          <p:nvPr/>
        </p:nvSpPr>
        <p:spPr>
          <a:xfrm>
            <a:off x="298650" y="4675653"/>
            <a:ext cx="11417100" cy="8996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25"/>
          <p:cNvSpPr txBox="1"/>
          <p:nvPr/>
        </p:nvSpPr>
        <p:spPr>
          <a:xfrm>
            <a:off x="2268600" y="0"/>
            <a:ext cx="725640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ru-RU" sz="2800" b="1" spc="15" dirty="0">
                <a:solidFill>
                  <a:srgbClr val="0070C0"/>
                </a:solidFill>
                <a:latin typeface="Trebuchet MS"/>
                <a:cs typeface="Trebuchet MS"/>
              </a:rPr>
              <a:t>План достижения национальных целей</a:t>
            </a:r>
            <a:endParaRPr sz="28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C9DA35D0-FEF6-41FD-A61E-FE0C749F7D76}"/>
              </a:ext>
            </a:extLst>
          </p:cNvPr>
          <p:cNvGrpSpPr/>
          <p:nvPr/>
        </p:nvGrpSpPr>
        <p:grpSpPr>
          <a:xfrm>
            <a:off x="279400" y="301242"/>
            <a:ext cx="11378530" cy="4950209"/>
            <a:chOff x="474631" y="563465"/>
            <a:chExt cx="11378530" cy="4950209"/>
          </a:xfrm>
        </p:grpSpPr>
        <p:sp>
          <p:nvSpPr>
            <p:cNvPr id="47" name="object 47"/>
            <p:cNvSpPr/>
            <p:nvPr/>
          </p:nvSpPr>
          <p:spPr>
            <a:xfrm>
              <a:off x="2417731" y="671651"/>
              <a:ext cx="6959600" cy="492749"/>
            </a:xfrm>
            <a:custGeom>
              <a:avLst/>
              <a:gdLst/>
              <a:ahLst/>
              <a:cxnLst/>
              <a:rect l="l" t="t" r="r" b="b"/>
              <a:pathLst>
                <a:path w="5317490" h="605155">
                  <a:moveTo>
                    <a:pt x="0" y="100837"/>
                  </a:moveTo>
                  <a:lnTo>
                    <a:pt x="7924" y="61561"/>
                  </a:lnTo>
                  <a:lnTo>
                    <a:pt x="29535" y="29511"/>
                  </a:lnTo>
                  <a:lnTo>
                    <a:pt x="61588" y="7915"/>
                  </a:lnTo>
                  <a:lnTo>
                    <a:pt x="100837" y="0"/>
                  </a:lnTo>
                  <a:lnTo>
                    <a:pt x="5216398" y="0"/>
                  </a:lnTo>
                  <a:lnTo>
                    <a:pt x="5255674" y="7915"/>
                  </a:lnTo>
                  <a:lnTo>
                    <a:pt x="5287724" y="29511"/>
                  </a:lnTo>
                  <a:lnTo>
                    <a:pt x="5309320" y="61561"/>
                  </a:lnTo>
                  <a:lnTo>
                    <a:pt x="5317235" y="100837"/>
                  </a:lnTo>
                  <a:lnTo>
                    <a:pt x="5317235" y="504190"/>
                  </a:lnTo>
                  <a:lnTo>
                    <a:pt x="5309320" y="543466"/>
                  </a:lnTo>
                  <a:lnTo>
                    <a:pt x="5287724" y="575516"/>
                  </a:lnTo>
                  <a:lnTo>
                    <a:pt x="5255674" y="597112"/>
                  </a:lnTo>
                  <a:lnTo>
                    <a:pt x="5216398" y="605028"/>
                  </a:lnTo>
                  <a:lnTo>
                    <a:pt x="100837" y="605028"/>
                  </a:lnTo>
                  <a:lnTo>
                    <a:pt x="61588" y="597112"/>
                  </a:lnTo>
                  <a:lnTo>
                    <a:pt x="29535" y="575516"/>
                  </a:lnTo>
                  <a:lnTo>
                    <a:pt x="7924" y="543466"/>
                  </a:lnTo>
                  <a:lnTo>
                    <a:pt x="0" y="504190"/>
                  </a:lnTo>
                  <a:lnTo>
                    <a:pt x="0" y="10083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811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363DEA95-A017-4156-B503-D93D0A300FF4}"/>
                </a:ext>
              </a:extLst>
            </p:cNvPr>
            <p:cNvSpPr/>
            <p:nvPr/>
          </p:nvSpPr>
          <p:spPr>
            <a:xfrm>
              <a:off x="3363881" y="563465"/>
              <a:ext cx="5397499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3200" b="1" spc="500" dirty="0">
                  <a:solidFill>
                    <a:srgbClr val="C00000"/>
                  </a:solidFill>
                </a:rPr>
                <a:t>Национальная цель</a:t>
              </a:r>
            </a:p>
          </p:txBody>
        </p:sp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C509AA28-F327-4FC1-86E8-523840694ADF}"/>
                </a:ext>
              </a:extLst>
            </p:cNvPr>
            <p:cNvGrpSpPr/>
            <p:nvPr/>
          </p:nvGrpSpPr>
          <p:grpSpPr>
            <a:xfrm>
              <a:off x="474631" y="1395522"/>
              <a:ext cx="11353800" cy="1309974"/>
              <a:chOff x="206585" y="1470989"/>
              <a:chExt cx="11353800" cy="1309974"/>
            </a:xfrm>
          </p:grpSpPr>
          <p:sp>
            <p:nvSpPr>
              <p:cNvPr id="26" name="object 26"/>
              <p:cNvSpPr txBox="1"/>
              <p:nvPr/>
            </p:nvSpPr>
            <p:spPr>
              <a:xfrm>
                <a:off x="206585" y="1470989"/>
                <a:ext cx="11353800" cy="130997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81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0" tIns="123825" rIns="0" bIns="0" rtlCol="0">
                <a:spAutoFit/>
              </a:bodyPr>
              <a:lstStyle/>
              <a:p>
                <a:pPr marL="118110" algn="ctr">
                  <a:spcBef>
                    <a:spcPts val="975"/>
                  </a:spcBef>
                </a:pPr>
                <a:r>
                  <a:rPr lang="ru-RU" sz="1600" b="1" spc="10" dirty="0">
                    <a:solidFill>
                      <a:srgbClr val="0070C0"/>
                    </a:solidFill>
                    <a:latin typeface="Trebuchet MS"/>
                    <a:cs typeface="Trebuchet MS"/>
                  </a:rPr>
                  <a:t>Целевые показатели, характеризующие достижение национальной цели развития</a:t>
                </a:r>
              </a:p>
              <a:p>
                <a:pPr marL="118110">
                  <a:spcBef>
                    <a:spcPts val="975"/>
                  </a:spcBef>
                </a:pPr>
                <a:endParaRPr lang="ru-RU" sz="1600" b="1" spc="10" dirty="0">
                  <a:solidFill>
                    <a:schemeClr val="accent1">
                      <a:lumMod val="50000"/>
                    </a:schemeClr>
                  </a:solidFill>
                  <a:latin typeface="Trebuchet MS"/>
                  <a:cs typeface="Trebuchet MS"/>
                </a:endParaRPr>
              </a:p>
              <a:p>
                <a:pPr marL="118110">
                  <a:spcBef>
                    <a:spcPts val="975"/>
                  </a:spcBef>
                </a:pPr>
                <a:endParaRPr lang="ru-RU" sz="1000" b="1" spc="10" dirty="0">
                  <a:latin typeface="Trebuchet MS"/>
                  <a:cs typeface="Trebuchet MS"/>
                </a:endParaRPr>
              </a:p>
              <a:p>
                <a:pPr marL="118110">
                  <a:spcBef>
                    <a:spcPts val="975"/>
                  </a:spcBef>
                </a:pPr>
                <a:r>
                  <a:rPr lang="ru-RU" sz="1000" i="1" dirty="0">
                    <a:solidFill>
                      <a:schemeClr val="bg1"/>
                    </a:solidFill>
                    <a:latin typeface="Trebuchet MS"/>
                    <a:cs typeface="Trebuchet MS"/>
                  </a:rPr>
                  <a:t>Ежегодно детализация целевых показателей сдвигается на 1 год вперед</a:t>
                </a:r>
                <a:endParaRPr sz="1000" dirty="0">
                  <a:latin typeface="Trebuchet MS"/>
                  <a:cs typeface="Trebuchet MS"/>
                </a:endParaRPr>
              </a:p>
            </p:txBody>
          </p:sp>
          <p:graphicFrame>
            <p:nvGraphicFramePr>
              <p:cNvPr id="106" name="Схема 105">
                <a:extLst>
                  <a:ext uri="{FF2B5EF4-FFF2-40B4-BE49-F238E27FC236}">
                    <a16:creationId xmlns:a16="http://schemas.microsoft.com/office/drawing/2014/main" id="{52925186-5A2E-40D6-93F0-AC0337E125E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56130725"/>
                  </p:ext>
                </p:extLst>
              </p:nvPr>
            </p:nvGraphicFramePr>
            <p:xfrm>
              <a:off x="517735" y="2276529"/>
              <a:ext cx="10350500" cy="3142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128" name="Группа 127">
                <a:extLst>
                  <a:ext uri="{FF2B5EF4-FFF2-40B4-BE49-F238E27FC236}">
                    <a16:creationId xmlns:a16="http://schemas.microsoft.com/office/drawing/2014/main" id="{DF579F60-F2A0-4ADA-8065-BDD4F007EBCF}"/>
                  </a:ext>
                </a:extLst>
              </p:cNvPr>
              <p:cNvGrpSpPr/>
              <p:nvPr/>
            </p:nvGrpSpPr>
            <p:grpSpPr>
              <a:xfrm>
                <a:off x="584018" y="1860980"/>
                <a:ext cx="10335884" cy="367419"/>
                <a:chOff x="2221555" y="1788666"/>
                <a:chExt cx="8587631" cy="367419"/>
              </a:xfrm>
            </p:grpSpPr>
            <p:sp>
              <p:nvSpPr>
                <p:cNvPr id="110" name="Прямоугольник: скругленные углы 109">
                  <a:extLst>
                    <a:ext uri="{FF2B5EF4-FFF2-40B4-BE49-F238E27FC236}">
                      <a16:creationId xmlns:a16="http://schemas.microsoft.com/office/drawing/2014/main" id="{A5E6C404-10AE-439D-ABC6-3B7E3AEC6811}"/>
                    </a:ext>
                  </a:extLst>
                </p:cNvPr>
                <p:cNvSpPr/>
                <p:nvPr/>
              </p:nvSpPr>
              <p:spPr>
                <a:xfrm>
                  <a:off x="2221555" y="1822391"/>
                  <a:ext cx="1752663" cy="333694"/>
                </a:xfrm>
                <a:prstGeom prst="roundRect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Показатель 1 </a:t>
                  </a:r>
                </a:p>
              </p:txBody>
            </p:sp>
            <p:sp>
              <p:nvSpPr>
                <p:cNvPr id="111" name="Прямоугольник: скругленные углы 110">
                  <a:extLst>
                    <a:ext uri="{FF2B5EF4-FFF2-40B4-BE49-F238E27FC236}">
                      <a16:creationId xmlns:a16="http://schemas.microsoft.com/office/drawing/2014/main" id="{9DB9C1D0-4343-4489-82C3-DEBE6F118F33}"/>
                    </a:ext>
                  </a:extLst>
                </p:cNvPr>
                <p:cNvSpPr/>
                <p:nvPr/>
              </p:nvSpPr>
              <p:spPr>
                <a:xfrm>
                  <a:off x="4496786" y="1789478"/>
                  <a:ext cx="1752663" cy="333694"/>
                </a:xfrm>
                <a:prstGeom prst="roundRect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Показатель 2</a:t>
                  </a:r>
                  <a:r>
                    <a:rPr lang="ru-RU" dirty="0"/>
                    <a:t> </a:t>
                  </a:r>
                </a:p>
              </p:txBody>
            </p:sp>
            <p:sp>
              <p:nvSpPr>
                <p:cNvPr id="112" name="Прямоугольник: скругленные углы 111">
                  <a:extLst>
                    <a:ext uri="{FF2B5EF4-FFF2-40B4-BE49-F238E27FC236}">
                      <a16:creationId xmlns:a16="http://schemas.microsoft.com/office/drawing/2014/main" id="{7294E595-7D1A-437D-8420-738841885D6A}"/>
                    </a:ext>
                  </a:extLst>
                </p:cNvPr>
                <p:cNvSpPr/>
                <p:nvPr/>
              </p:nvSpPr>
              <p:spPr>
                <a:xfrm>
                  <a:off x="6827359" y="1789170"/>
                  <a:ext cx="1752663" cy="333694"/>
                </a:xfrm>
                <a:prstGeom prst="roundRect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Показатель 3 </a:t>
                  </a:r>
                </a:p>
              </p:txBody>
            </p:sp>
            <p:sp>
              <p:nvSpPr>
                <p:cNvPr id="113" name="Прямоугольник: скругленные углы 112">
                  <a:extLst>
                    <a:ext uri="{FF2B5EF4-FFF2-40B4-BE49-F238E27FC236}">
                      <a16:creationId xmlns:a16="http://schemas.microsoft.com/office/drawing/2014/main" id="{95812E83-4627-425E-9DFE-6AA3D71B748C}"/>
                    </a:ext>
                  </a:extLst>
                </p:cNvPr>
                <p:cNvSpPr/>
                <p:nvPr/>
              </p:nvSpPr>
              <p:spPr>
                <a:xfrm>
                  <a:off x="9056523" y="1788666"/>
                  <a:ext cx="1752663" cy="333694"/>
                </a:xfrm>
                <a:prstGeom prst="roundRect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Показатель 4</a:t>
                  </a:r>
                  <a:r>
                    <a:rPr lang="ru-RU" dirty="0"/>
                    <a:t> </a:t>
                  </a:r>
                </a:p>
              </p:txBody>
            </p:sp>
          </p:grpSp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A15E84DB-D8B2-4D0F-ABB5-7B689E57F686}"/>
                </a:ext>
              </a:extLst>
            </p:cNvPr>
            <p:cNvGrpSpPr/>
            <p:nvPr/>
          </p:nvGrpSpPr>
          <p:grpSpPr>
            <a:xfrm>
              <a:off x="490909" y="2916522"/>
              <a:ext cx="11362252" cy="1911351"/>
              <a:chOff x="2037154" y="3710138"/>
              <a:chExt cx="8593659" cy="2209657"/>
            </a:xfrm>
          </p:grpSpPr>
          <p:sp>
            <p:nvSpPr>
              <p:cNvPr id="126" name="Прямоугольник 125">
                <a:extLst>
                  <a:ext uri="{FF2B5EF4-FFF2-40B4-BE49-F238E27FC236}">
                    <a16:creationId xmlns:a16="http://schemas.microsoft.com/office/drawing/2014/main" id="{3DC0E35E-7A01-44B4-82DC-974AD58BED91}"/>
                  </a:ext>
                </a:extLst>
              </p:cNvPr>
              <p:cNvSpPr/>
              <p:nvPr/>
            </p:nvSpPr>
            <p:spPr>
              <a:xfrm>
                <a:off x="4294965" y="3717480"/>
                <a:ext cx="1916136" cy="217938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>
                <a:extLst>
                  <a:ext uri="{FF2B5EF4-FFF2-40B4-BE49-F238E27FC236}">
                    <a16:creationId xmlns:a16="http://schemas.microsoft.com/office/drawing/2014/main" id="{338BC87C-E00C-48D9-8992-70A0AC6AB3F5}"/>
                  </a:ext>
                </a:extLst>
              </p:cNvPr>
              <p:cNvSpPr/>
              <p:nvPr/>
            </p:nvSpPr>
            <p:spPr>
              <a:xfrm>
                <a:off x="6519113" y="3710138"/>
                <a:ext cx="1916136" cy="21754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рямоугольник 123">
                <a:extLst>
                  <a:ext uri="{FF2B5EF4-FFF2-40B4-BE49-F238E27FC236}">
                    <a16:creationId xmlns:a16="http://schemas.microsoft.com/office/drawing/2014/main" id="{7EE3DC2F-EC57-43A5-99F4-F864ABCA3622}"/>
                  </a:ext>
                </a:extLst>
              </p:cNvPr>
              <p:cNvSpPr/>
              <p:nvPr/>
            </p:nvSpPr>
            <p:spPr>
              <a:xfrm>
                <a:off x="8714677" y="3754185"/>
                <a:ext cx="1916136" cy="215792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рямоугольник 122">
                <a:extLst>
                  <a:ext uri="{FF2B5EF4-FFF2-40B4-BE49-F238E27FC236}">
                    <a16:creationId xmlns:a16="http://schemas.microsoft.com/office/drawing/2014/main" id="{834397EB-2785-4564-9785-FCAB95227F9B}"/>
                  </a:ext>
                </a:extLst>
              </p:cNvPr>
              <p:cNvSpPr/>
              <p:nvPr/>
            </p:nvSpPr>
            <p:spPr>
              <a:xfrm>
                <a:off x="2037154" y="3724820"/>
                <a:ext cx="1916136" cy="214756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15" name="Схема 114">
                <a:extLst>
                  <a:ext uri="{FF2B5EF4-FFF2-40B4-BE49-F238E27FC236}">
                    <a16:creationId xmlns:a16="http://schemas.microsoft.com/office/drawing/2014/main" id="{D0B6036F-582A-42AE-87EE-977FA097C4F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02952189"/>
                  </p:ext>
                </p:extLst>
              </p:nvPr>
            </p:nvGraphicFramePr>
            <p:xfrm>
              <a:off x="2052126" y="3724821"/>
              <a:ext cx="1898609" cy="21435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graphicFrame>
            <p:nvGraphicFramePr>
              <p:cNvPr id="120" name="Схема 119">
                <a:extLst>
                  <a:ext uri="{FF2B5EF4-FFF2-40B4-BE49-F238E27FC236}">
                    <a16:creationId xmlns:a16="http://schemas.microsoft.com/office/drawing/2014/main" id="{90CA02ED-302E-453C-8B9E-69DDB3816B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05831450"/>
                  </p:ext>
                </p:extLst>
              </p:nvPr>
            </p:nvGraphicFramePr>
            <p:xfrm>
              <a:off x="6509052" y="3724821"/>
              <a:ext cx="1927424" cy="21582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graphicFrame>
            <p:nvGraphicFramePr>
              <p:cNvPr id="121" name="Схема 120">
                <a:extLst>
                  <a:ext uri="{FF2B5EF4-FFF2-40B4-BE49-F238E27FC236}">
                    <a16:creationId xmlns:a16="http://schemas.microsoft.com/office/drawing/2014/main" id="{8BF26CF9-356E-4F37-8C6E-342359B56B0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22966473"/>
                  </p:ext>
                </p:extLst>
              </p:nvPr>
            </p:nvGraphicFramePr>
            <p:xfrm>
              <a:off x="8713988" y="3739503"/>
              <a:ext cx="1912530" cy="21656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  <p:graphicFrame>
            <p:nvGraphicFramePr>
              <p:cNvPr id="122" name="Схема 121">
                <a:extLst>
                  <a:ext uri="{FF2B5EF4-FFF2-40B4-BE49-F238E27FC236}">
                    <a16:creationId xmlns:a16="http://schemas.microsoft.com/office/drawing/2014/main" id="{CF2200EE-E83C-4C2B-BC6A-1D202CB0A5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68716375"/>
                  </p:ext>
                </p:extLst>
              </p:nvPr>
            </p:nvGraphicFramePr>
            <p:xfrm>
              <a:off x="4304016" y="3739503"/>
              <a:ext cx="1908801" cy="21802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3" r:lo="rId24" r:qs="rId25" r:cs="rId26"/>
              </a:graphicData>
            </a:graphic>
          </p:graphicFrame>
        </p:grpSp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A643F6B0-8723-48DC-832A-0EA98EF18232}"/>
                </a:ext>
              </a:extLst>
            </p:cNvPr>
            <p:cNvGrpSpPr/>
            <p:nvPr/>
          </p:nvGrpSpPr>
          <p:grpSpPr>
            <a:xfrm>
              <a:off x="536403" y="5028011"/>
              <a:ext cx="11304728" cy="485663"/>
              <a:chOff x="150395" y="5643659"/>
              <a:chExt cx="8646095" cy="487115"/>
            </a:xfrm>
          </p:grpSpPr>
          <p:sp>
            <p:nvSpPr>
              <p:cNvPr id="54" name="object 54"/>
              <p:cNvSpPr/>
              <p:nvPr/>
            </p:nvSpPr>
            <p:spPr>
              <a:xfrm>
                <a:off x="150395" y="5643659"/>
                <a:ext cx="1905114" cy="429794"/>
              </a:xfrm>
              <a:custGeom>
                <a:avLst/>
                <a:gdLst/>
                <a:ahLst/>
                <a:cxnLst/>
                <a:rect l="l" t="t" r="r" b="b"/>
                <a:pathLst>
                  <a:path w="2577465" h="591819">
                    <a:moveTo>
                      <a:pt x="0" y="98551"/>
                    </a:moveTo>
                    <a:lnTo>
                      <a:pt x="7737" y="60168"/>
                    </a:lnTo>
                    <a:lnTo>
                      <a:pt x="28844" y="28844"/>
                    </a:lnTo>
                    <a:lnTo>
                      <a:pt x="60168" y="7737"/>
                    </a:lnTo>
                    <a:lnTo>
                      <a:pt x="98552" y="0"/>
                    </a:lnTo>
                    <a:lnTo>
                      <a:pt x="2478532" y="0"/>
                    </a:lnTo>
                    <a:lnTo>
                      <a:pt x="2516915" y="7737"/>
                    </a:lnTo>
                    <a:lnTo>
                      <a:pt x="2548239" y="28844"/>
                    </a:lnTo>
                    <a:lnTo>
                      <a:pt x="2569346" y="60168"/>
                    </a:lnTo>
                    <a:lnTo>
                      <a:pt x="2577084" y="98551"/>
                    </a:lnTo>
                    <a:lnTo>
                      <a:pt x="2577084" y="492760"/>
                    </a:lnTo>
                    <a:lnTo>
                      <a:pt x="2569346" y="531143"/>
                    </a:lnTo>
                    <a:lnTo>
                      <a:pt x="2548239" y="562467"/>
                    </a:lnTo>
                    <a:lnTo>
                      <a:pt x="2516915" y="583574"/>
                    </a:lnTo>
                    <a:lnTo>
                      <a:pt x="2478532" y="591312"/>
                    </a:lnTo>
                    <a:lnTo>
                      <a:pt x="98552" y="591312"/>
                    </a:lnTo>
                    <a:lnTo>
                      <a:pt x="60168" y="583574"/>
                    </a:lnTo>
                    <a:lnTo>
                      <a:pt x="28844" y="562467"/>
                    </a:lnTo>
                    <a:lnTo>
                      <a:pt x="7737" y="531143"/>
                    </a:lnTo>
                    <a:lnTo>
                      <a:pt x="0" y="492760"/>
                    </a:lnTo>
                    <a:lnTo>
                      <a:pt x="0" y="9855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9812">
                <a:solidFill>
                  <a:schemeClr val="accent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0" name="object 54">
                <a:extLst>
                  <a:ext uri="{FF2B5EF4-FFF2-40B4-BE49-F238E27FC236}">
                    <a16:creationId xmlns:a16="http://schemas.microsoft.com/office/drawing/2014/main" id="{BAB81C5F-4EF7-444F-9025-A0DD8C9C615D}"/>
                  </a:ext>
                </a:extLst>
              </p:cNvPr>
              <p:cNvSpPr/>
              <p:nvPr/>
            </p:nvSpPr>
            <p:spPr>
              <a:xfrm>
                <a:off x="6853844" y="5675099"/>
                <a:ext cx="1932933" cy="455675"/>
              </a:xfrm>
              <a:custGeom>
                <a:avLst/>
                <a:gdLst/>
                <a:ahLst/>
                <a:cxnLst/>
                <a:rect l="l" t="t" r="r" b="b"/>
                <a:pathLst>
                  <a:path w="2577465" h="591819">
                    <a:moveTo>
                      <a:pt x="0" y="98551"/>
                    </a:moveTo>
                    <a:lnTo>
                      <a:pt x="7737" y="60168"/>
                    </a:lnTo>
                    <a:lnTo>
                      <a:pt x="28844" y="28844"/>
                    </a:lnTo>
                    <a:lnTo>
                      <a:pt x="60168" y="7737"/>
                    </a:lnTo>
                    <a:lnTo>
                      <a:pt x="98552" y="0"/>
                    </a:lnTo>
                    <a:lnTo>
                      <a:pt x="2478532" y="0"/>
                    </a:lnTo>
                    <a:lnTo>
                      <a:pt x="2516915" y="7737"/>
                    </a:lnTo>
                    <a:lnTo>
                      <a:pt x="2548239" y="28844"/>
                    </a:lnTo>
                    <a:lnTo>
                      <a:pt x="2569346" y="60168"/>
                    </a:lnTo>
                    <a:lnTo>
                      <a:pt x="2577084" y="98551"/>
                    </a:lnTo>
                    <a:lnTo>
                      <a:pt x="2577084" y="492760"/>
                    </a:lnTo>
                    <a:lnTo>
                      <a:pt x="2569346" y="531143"/>
                    </a:lnTo>
                    <a:lnTo>
                      <a:pt x="2548239" y="562467"/>
                    </a:lnTo>
                    <a:lnTo>
                      <a:pt x="2516915" y="583574"/>
                    </a:lnTo>
                    <a:lnTo>
                      <a:pt x="2478532" y="591312"/>
                    </a:lnTo>
                    <a:lnTo>
                      <a:pt x="98552" y="591312"/>
                    </a:lnTo>
                    <a:lnTo>
                      <a:pt x="60168" y="583574"/>
                    </a:lnTo>
                    <a:lnTo>
                      <a:pt x="28844" y="562467"/>
                    </a:lnTo>
                    <a:lnTo>
                      <a:pt x="7737" y="531143"/>
                    </a:lnTo>
                    <a:lnTo>
                      <a:pt x="0" y="492760"/>
                    </a:lnTo>
                    <a:lnTo>
                      <a:pt x="0" y="9855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9812"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54">
                <a:extLst>
                  <a:ext uri="{FF2B5EF4-FFF2-40B4-BE49-F238E27FC236}">
                    <a16:creationId xmlns:a16="http://schemas.microsoft.com/office/drawing/2014/main" id="{8EFD1534-C48D-4FAD-B95A-070582E57A0B}"/>
                  </a:ext>
                </a:extLst>
              </p:cNvPr>
              <p:cNvSpPr/>
              <p:nvPr/>
            </p:nvSpPr>
            <p:spPr>
              <a:xfrm>
                <a:off x="2400329" y="5657869"/>
                <a:ext cx="2006231" cy="460168"/>
              </a:xfrm>
              <a:custGeom>
                <a:avLst/>
                <a:gdLst/>
                <a:ahLst/>
                <a:cxnLst/>
                <a:rect l="l" t="t" r="r" b="b"/>
                <a:pathLst>
                  <a:path w="2577465" h="591819">
                    <a:moveTo>
                      <a:pt x="0" y="98551"/>
                    </a:moveTo>
                    <a:lnTo>
                      <a:pt x="7737" y="60168"/>
                    </a:lnTo>
                    <a:lnTo>
                      <a:pt x="28844" y="28844"/>
                    </a:lnTo>
                    <a:lnTo>
                      <a:pt x="60168" y="7737"/>
                    </a:lnTo>
                    <a:lnTo>
                      <a:pt x="98552" y="0"/>
                    </a:lnTo>
                    <a:lnTo>
                      <a:pt x="2478532" y="0"/>
                    </a:lnTo>
                    <a:lnTo>
                      <a:pt x="2516915" y="7737"/>
                    </a:lnTo>
                    <a:lnTo>
                      <a:pt x="2548239" y="28844"/>
                    </a:lnTo>
                    <a:lnTo>
                      <a:pt x="2569346" y="60168"/>
                    </a:lnTo>
                    <a:lnTo>
                      <a:pt x="2577084" y="98551"/>
                    </a:lnTo>
                    <a:lnTo>
                      <a:pt x="2577084" y="492760"/>
                    </a:lnTo>
                    <a:lnTo>
                      <a:pt x="2569346" y="531143"/>
                    </a:lnTo>
                    <a:lnTo>
                      <a:pt x="2548239" y="562467"/>
                    </a:lnTo>
                    <a:lnTo>
                      <a:pt x="2516915" y="583574"/>
                    </a:lnTo>
                    <a:lnTo>
                      <a:pt x="2478532" y="591312"/>
                    </a:lnTo>
                    <a:lnTo>
                      <a:pt x="98552" y="591312"/>
                    </a:lnTo>
                    <a:lnTo>
                      <a:pt x="60168" y="583574"/>
                    </a:lnTo>
                    <a:lnTo>
                      <a:pt x="28844" y="562467"/>
                    </a:lnTo>
                    <a:lnTo>
                      <a:pt x="7737" y="531143"/>
                    </a:lnTo>
                    <a:lnTo>
                      <a:pt x="0" y="492760"/>
                    </a:lnTo>
                    <a:lnTo>
                      <a:pt x="0" y="9855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812"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54">
                <a:extLst>
                  <a:ext uri="{FF2B5EF4-FFF2-40B4-BE49-F238E27FC236}">
                    <a16:creationId xmlns:a16="http://schemas.microsoft.com/office/drawing/2014/main" id="{CB372C2A-E9F7-4B78-8CB3-D7591DFDBFAC}"/>
                  </a:ext>
                </a:extLst>
              </p:cNvPr>
              <p:cNvSpPr/>
              <p:nvPr/>
            </p:nvSpPr>
            <p:spPr>
              <a:xfrm>
                <a:off x="4629516" y="5645131"/>
                <a:ext cx="2015494" cy="460168"/>
              </a:xfrm>
              <a:custGeom>
                <a:avLst/>
                <a:gdLst/>
                <a:ahLst/>
                <a:cxnLst/>
                <a:rect l="l" t="t" r="r" b="b"/>
                <a:pathLst>
                  <a:path w="2577465" h="591819">
                    <a:moveTo>
                      <a:pt x="0" y="98551"/>
                    </a:moveTo>
                    <a:lnTo>
                      <a:pt x="7737" y="60168"/>
                    </a:lnTo>
                    <a:lnTo>
                      <a:pt x="28844" y="28844"/>
                    </a:lnTo>
                    <a:lnTo>
                      <a:pt x="60168" y="7737"/>
                    </a:lnTo>
                    <a:lnTo>
                      <a:pt x="98552" y="0"/>
                    </a:lnTo>
                    <a:lnTo>
                      <a:pt x="2478532" y="0"/>
                    </a:lnTo>
                    <a:lnTo>
                      <a:pt x="2516915" y="7737"/>
                    </a:lnTo>
                    <a:lnTo>
                      <a:pt x="2548239" y="28844"/>
                    </a:lnTo>
                    <a:lnTo>
                      <a:pt x="2569346" y="60168"/>
                    </a:lnTo>
                    <a:lnTo>
                      <a:pt x="2577084" y="98551"/>
                    </a:lnTo>
                    <a:lnTo>
                      <a:pt x="2577084" y="492760"/>
                    </a:lnTo>
                    <a:lnTo>
                      <a:pt x="2569346" y="531143"/>
                    </a:lnTo>
                    <a:lnTo>
                      <a:pt x="2548239" y="562467"/>
                    </a:lnTo>
                    <a:lnTo>
                      <a:pt x="2516915" y="583574"/>
                    </a:lnTo>
                    <a:lnTo>
                      <a:pt x="2478532" y="591312"/>
                    </a:lnTo>
                    <a:lnTo>
                      <a:pt x="98552" y="591312"/>
                    </a:lnTo>
                    <a:lnTo>
                      <a:pt x="60168" y="583574"/>
                    </a:lnTo>
                    <a:lnTo>
                      <a:pt x="28844" y="562467"/>
                    </a:lnTo>
                    <a:lnTo>
                      <a:pt x="7737" y="531143"/>
                    </a:lnTo>
                    <a:lnTo>
                      <a:pt x="0" y="492760"/>
                    </a:lnTo>
                    <a:lnTo>
                      <a:pt x="0" y="98551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19812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id="{47DFCC16-D970-4A75-8585-6F87DA08FFA1}"/>
                  </a:ext>
                </a:extLst>
              </p:cNvPr>
              <p:cNvSpPr/>
              <p:nvPr/>
            </p:nvSpPr>
            <p:spPr>
              <a:xfrm>
                <a:off x="171143" y="5749403"/>
                <a:ext cx="1889222" cy="3086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Комплекс мероприятий</a:t>
                </a:r>
              </a:p>
            </p:txBody>
          </p:sp>
          <p:sp>
            <p:nvSpPr>
              <p:cNvPr id="131" name="Прямоугольник 130">
                <a:extLst>
                  <a:ext uri="{FF2B5EF4-FFF2-40B4-BE49-F238E27FC236}">
                    <a16:creationId xmlns:a16="http://schemas.microsoft.com/office/drawing/2014/main" id="{C9FE9DB4-F7E3-40AB-8B46-E327F0FF8AE5}"/>
                  </a:ext>
                </a:extLst>
              </p:cNvPr>
              <p:cNvSpPr/>
              <p:nvPr/>
            </p:nvSpPr>
            <p:spPr>
              <a:xfrm>
                <a:off x="2371190" y="5728575"/>
                <a:ext cx="1996069" cy="3086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Комплекс мероприятий</a:t>
                </a:r>
              </a:p>
            </p:txBody>
          </p:sp>
          <p:sp>
            <p:nvSpPr>
              <p:cNvPr id="132" name="Прямоугольник 131">
                <a:extLst>
                  <a:ext uri="{FF2B5EF4-FFF2-40B4-BE49-F238E27FC236}">
                    <a16:creationId xmlns:a16="http://schemas.microsoft.com/office/drawing/2014/main" id="{C7B20CBB-DF2A-41FE-950C-09E5CB8699CA}"/>
                  </a:ext>
                </a:extLst>
              </p:cNvPr>
              <p:cNvSpPr/>
              <p:nvPr/>
            </p:nvSpPr>
            <p:spPr>
              <a:xfrm>
                <a:off x="4639227" y="5709285"/>
                <a:ext cx="2010639" cy="3086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Комплекс мероприятий</a:t>
                </a:r>
              </a:p>
            </p:txBody>
          </p:sp>
          <p:sp>
            <p:nvSpPr>
              <p:cNvPr id="133" name="Прямоугольник 132">
                <a:extLst>
                  <a:ext uri="{FF2B5EF4-FFF2-40B4-BE49-F238E27FC236}">
                    <a16:creationId xmlns:a16="http://schemas.microsoft.com/office/drawing/2014/main" id="{A21D0181-B445-45CC-8942-D93DE0F93CE6}"/>
                  </a:ext>
                </a:extLst>
              </p:cNvPr>
              <p:cNvSpPr/>
              <p:nvPr/>
            </p:nvSpPr>
            <p:spPr>
              <a:xfrm>
                <a:off x="6863558" y="5716193"/>
                <a:ext cx="1932932" cy="3086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Комплекс мероприятий</a:t>
                </a:r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B6D507C7-AC26-4F1D-82E1-A5C749C8824E}"/>
              </a:ext>
            </a:extLst>
          </p:cNvPr>
          <p:cNvSpPr txBox="1"/>
          <p:nvPr/>
        </p:nvSpPr>
        <p:spPr>
          <a:xfrm>
            <a:off x="304800" y="5208198"/>
            <a:ext cx="1134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Структурные элементы государственных программ Российской Федерации и национальных проектов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403850" y="908050"/>
            <a:ext cx="508000" cy="2159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>
            <a:off x="1333500" y="2444750"/>
            <a:ext cx="5080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>
            <a:off x="4324350" y="2444750"/>
            <a:ext cx="5080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>
            <a:off x="7213600" y="2432050"/>
            <a:ext cx="5080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>
            <a:off x="10147300" y="2463800"/>
            <a:ext cx="5080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549400" y="452120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4572000" y="453390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505700" y="452755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10369550" y="455930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процесс 12"/>
          <p:cNvSpPr/>
          <p:nvPr/>
        </p:nvSpPr>
        <p:spPr>
          <a:xfrm>
            <a:off x="0" y="5753100"/>
            <a:ext cx="2178050" cy="1104900"/>
          </a:xfrm>
          <a:prstGeom prst="flowChartProcess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Государственная программа 1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 flipH="1">
            <a:off x="1041400" y="558165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Блок-схема: процесс 95"/>
          <p:cNvSpPr/>
          <p:nvPr/>
        </p:nvSpPr>
        <p:spPr>
          <a:xfrm>
            <a:off x="2559050" y="5753100"/>
            <a:ext cx="2171700" cy="1104900"/>
          </a:xfrm>
          <a:prstGeom prst="flowChartProcess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Государственная программа 2</a:t>
            </a:r>
          </a:p>
        </p:txBody>
      </p:sp>
      <p:sp>
        <p:nvSpPr>
          <p:cNvPr id="97" name="Блок-схема: процесс 96"/>
          <p:cNvSpPr/>
          <p:nvPr/>
        </p:nvSpPr>
        <p:spPr>
          <a:xfrm>
            <a:off x="5111750" y="5753100"/>
            <a:ext cx="2336800" cy="1104900"/>
          </a:xfrm>
          <a:prstGeom prst="flowChartProcess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Государственная программа 3</a:t>
            </a:r>
          </a:p>
        </p:txBody>
      </p:sp>
      <p:sp>
        <p:nvSpPr>
          <p:cNvPr id="98" name="Блок-схема: процесс 97"/>
          <p:cNvSpPr/>
          <p:nvPr/>
        </p:nvSpPr>
        <p:spPr>
          <a:xfrm>
            <a:off x="7689850" y="5753100"/>
            <a:ext cx="2171700" cy="1104900"/>
          </a:xfrm>
          <a:prstGeom prst="flowChartProcess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Государственная программа 4</a:t>
            </a:r>
          </a:p>
        </p:txBody>
      </p:sp>
      <p:cxnSp>
        <p:nvCxnSpPr>
          <p:cNvPr id="99" name="Прямая со стрелкой 98"/>
          <p:cNvCxnSpPr/>
          <p:nvPr/>
        </p:nvCxnSpPr>
        <p:spPr>
          <a:xfrm flipH="1">
            <a:off x="3613150" y="556895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6280150" y="558165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Блок-схема: процесс 101"/>
          <p:cNvSpPr/>
          <p:nvPr/>
        </p:nvSpPr>
        <p:spPr>
          <a:xfrm>
            <a:off x="10026650" y="5753100"/>
            <a:ext cx="2165350" cy="1104900"/>
          </a:xfrm>
          <a:prstGeom prst="flowChartProcess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Государственная программа </a:t>
            </a:r>
            <a:r>
              <a:rPr lang="en-US" sz="1200" dirty="0">
                <a:solidFill>
                  <a:srgbClr val="0070C0"/>
                </a:solidFill>
              </a:rPr>
              <a:t>n</a:t>
            </a:r>
            <a:endParaRPr lang="ru-RU" sz="1200" dirty="0">
              <a:solidFill>
                <a:srgbClr val="0070C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H="1">
            <a:off x="11087100" y="555625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8743950" y="5568950"/>
            <a:ext cx="6350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121400"/>
            <a:ext cx="2171700" cy="369332"/>
          </a:xfrm>
          <a:prstGeom prst="rect">
            <a:avLst/>
          </a:prstGeom>
          <a:blipFill>
            <a:blip r:embed="rId28"/>
            <a:tile tx="0" ty="0" sx="100000" sy="100000" flip="none" algn="tl"/>
          </a:blipFill>
          <a:ln>
            <a:solidFill>
              <a:schemeClr val="bg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Нацпроект 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78100" y="6026150"/>
            <a:ext cx="4851400" cy="369332"/>
          </a:xfrm>
          <a:prstGeom prst="rect">
            <a:avLst/>
          </a:prstGeom>
          <a:blipFill>
            <a:blip r:embed="rId28"/>
            <a:tile tx="0" ty="0" sx="100000" sy="100000" flip="none" algn="tl"/>
          </a:blipFill>
          <a:ln>
            <a:solidFill>
              <a:schemeClr val="bg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Нацпроект 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118100" y="6488668"/>
            <a:ext cx="4730750" cy="369332"/>
          </a:xfrm>
          <a:prstGeom prst="rect">
            <a:avLst/>
          </a:prstGeom>
          <a:blipFill>
            <a:blip r:embed="rId28"/>
            <a:tile tx="0" ty="0" sx="100000" sy="100000" flip="none" algn="tl"/>
          </a:blipFill>
          <a:ln>
            <a:solidFill>
              <a:schemeClr val="bg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Нацпроект 3</a:t>
            </a:r>
          </a:p>
        </p:txBody>
      </p:sp>
    </p:spTree>
    <p:extLst>
      <p:ext uri="{BB962C8B-B14F-4D97-AF65-F5344CB8AC3E}">
        <p14:creationId xmlns:p14="http://schemas.microsoft.com/office/powerpoint/2010/main" val="289398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39A826-627B-4CAB-A945-04F80905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372862"/>
            <a:ext cx="10301288" cy="6034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Достижение национальных целей развития требует формирования современной, гибкой и эффективной системы управления.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Основным предметом управления является реализация мероприятий, направленных на достижение национальных целей,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реализуются как на федеральном, так и на региональном и местном уровнях.</a:t>
            </a:r>
          </a:p>
          <a:p>
            <a:pPr marL="0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Важнейшую роль в работе по достижению национальных целей развития играют субъекты Российской Федерации. …. Высшие должностные лица субъектов Российской Федерации несут персональную ответственность за реализацию национальных целей развития на своей территории. Аналогичную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несут главы органов местного самоуправления. </a:t>
            </a:r>
          </a:p>
          <a:p>
            <a:pPr marL="0" indent="0">
              <a:buNone/>
            </a:pPr>
            <a:endParaRPr lang="ru-RU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i="1" dirty="0">
                <a:solidFill>
                  <a:srgbClr val="0070C0"/>
                </a:solidFill>
              </a:rPr>
              <a:t>Единый план по достижению национальных целей развития Российской Федерации на период до 2024 года и на плановый период до 2030 года" (утв. распоряжением Правительства РФ от 01.10.2021 N 2765-р)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FF484D2A-E933-4B15-9036-F24B8130EA12}"/>
              </a:ext>
            </a:extLst>
          </p:cNvPr>
          <p:cNvSpPr/>
          <p:nvPr/>
        </p:nvSpPr>
        <p:spPr>
          <a:xfrm>
            <a:off x="2184400" y="4791485"/>
            <a:ext cx="10007598" cy="1082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object 15">
            <a:extLst>
              <a:ext uri="{FF2B5EF4-FFF2-40B4-BE49-F238E27FC236}">
                <a16:creationId xmlns:a16="http://schemas.microsoft.com/office/drawing/2014/main" id="{8C7736DF-46FE-431C-AA07-B53056762B07}"/>
              </a:ext>
            </a:extLst>
          </p:cNvPr>
          <p:cNvSpPr txBox="1"/>
          <p:nvPr/>
        </p:nvSpPr>
        <p:spPr>
          <a:xfrm flipH="1">
            <a:off x="6972299" y="1765301"/>
            <a:ext cx="2590798" cy="3317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144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35890" rIns="0" bIns="0" rtlCol="0">
            <a:spAutoFit/>
          </a:bodyPr>
          <a:lstStyle/>
          <a:p>
            <a:pPr algn="ctr"/>
            <a:r>
              <a:rPr lang="ru-RU" sz="2000" spc="-135" dirty="0">
                <a:solidFill>
                  <a:srgbClr val="C00000"/>
                </a:solidFill>
                <a:latin typeface="Arial"/>
                <a:cs typeface="Arial"/>
              </a:rPr>
              <a:t>Субъекты</a:t>
            </a:r>
            <a:br>
              <a:rPr lang="ru-RU" sz="2000" spc="-135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2000" spc="-135" dirty="0">
                <a:solidFill>
                  <a:srgbClr val="C00000"/>
                </a:solidFill>
                <a:latin typeface="Arial"/>
                <a:cs typeface="Arial"/>
              </a:rPr>
              <a:t> Российской Федерации</a:t>
            </a:r>
            <a:endParaRPr lang="ru-RU" sz="2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Показатели (=цели)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 госпрограмм субъектов РФ</a:t>
            </a: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A614ADEA-7E28-4DEA-B22F-B73841D188C8}"/>
              </a:ext>
            </a:extLst>
          </p:cNvPr>
          <p:cNvSpPr txBox="1"/>
          <p:nvPr/>
        </p:nvSpPr>
        <p:spPr>
          <a:xfrm flipH="1">
            <a:off x="3109250" y="1472220"/>
            <a:ext cx="3549584" cy="31380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144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35890" rIns="0" bIns="0" rtlCol="0">
            <a:spAutoFit/>
          </a:bodyPr>
          <a:lstStyle/>
          <a:p>
            <a:pPr marL="360680" algn="ctr">
              <a:lnSpc>
                <a:spcPts val="2105"/>
              </a:lnSpc>
              <a:spcBef>
                <a:spcPts val="1070"/>
              </a:spcBef>
            </a:pPr>
            <a:r>
              <a:rPr lang="ru-RU" sz="1850" spc="-13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Российская Федерация</a:t>
            </a:r>
            <a:endParaRPr lang="ru-RU" sz="1850" spc="-16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360680" algn="ctr">
              <a:lnSpc>
                <a:spcPts val="2105"/>
              </a:lnSpc>
              <a:spcBef>
                <a:spcPts val="1070"/>
              </a:spcBef>
            </a:pPr>
            <a:r>
              <a:rPr lang="ru-RU" sz="1850" spc="-165" dirty="0">
                <a:solidFill>
                  <a:srgbClr val="0070C0"/>
                </a:solidFill>
                <a:latin typeface="Arial"/>
                <a:cs typeface="Arial"/>
              </a:rPr>
              <a:t>Показатели (=цели) федеральной госпрограммы</a:t>
            </a: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94217-4E6A-4238-BA7F-76BC5102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координации целеполагания на федеральном, региональном и местном уровнях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E829D-64DE-44A0-B503-145A95C7CE3A}"/>
              </a:ext>
            </a:extLst>
          </p:cNvPr>
          <p:cNvSpPr txBox="1"/>
          <p:nvPr/>
        </p:nvSpPr>
        <p:spPr>
          <a:xfrm rot="5400000">
            <a:off x="3342326" y="4894218"/>
            <a:ext cx="782172" cy="958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vert270" wrap="square" lIns="0" rIns="0" rtlCol="0" anchor="ctr">
            <a:noAutofit/>
          </a:bodyPr>
          <a:lstStyle/>
          <a:p>
            <a:pPr algn="ctr"/>
            <a:r>
              <a:rPr lang="ru-RU" sz="1108" dirty="0">
                <a:latin typeface="Trebuchet MS" panose="020B0603020202020204" pitchFamily="34" charset="0"/>
              </a:rPr>
              <a:t>Результаты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91EE3-CBE1-4917-9C4B-7787681B3AE9}"/>
              </a:ext>
            </a:extLst>
          </p:cNvPr>
          <p:cNvSpPr txBox="1"/>
          <p:nvPr/>
        </p:nvSpPr>
        <p:spPr>
          <a:xfrm rot="5400000">
            <a:off x="4525232" y="4910033"/>
            <a:ext cx="782172" cy="958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vert270" wrap="square" lIns="0" rIns="0" rtlCol="0" anchor="ctr">
            <a:noAutofit/>
          </a:bodyPr>
          <a:lstStyle/>
          <a:p>
            <a:pPr algn="ctr"/>
            <a:r>
              <a:rPr lang="ru-RU" sz="1108" dirty="0">
                <a:latin typeface="Trebuchet MS" panose="020B0603020202020204" pitchFamily="34" charset="0"/>
              </a:rPr>
              <a:t>Результаты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F94EE8-8220-4592-80A6-AE3684CDE2B9}"/>
              </a:ext>
            </a:extLst>
          </p:cNvPr>
          <p:cNvSpPr txBox="1"/>
          <p:nvPr/>
        </p:nvSpPr>
        <p:spPr>
          <a:xfrm rot="5400000">
            <a:off x="5643886" y="4910033"/>
            <a:ext cx="782172" cy="9587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vert270" wrap="square" lIns="0" rIns="0" rtlCol="0" anchor="ctr">
            <a:noAutofit/>
          </a:bodyPr>
          <a:lstStyle/>
          <a:p>
            <a:pPr algn="ctr"/>
            <a:r>
              <a:rPr lang="ru-RU" sz="1108" dirty="0">
                <a:latin typeface="Trebuchet MS" panose="020B0603020202020204" pitchFamily="34" charset="0"/>
              </a:rPr>
              <a:t>Результаты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6E884E-B249-48A9-95AA-F69BC279BD69}"/>
              </a:ext>
            </a:extLst>
          </p:cNvPr>
          <p:cNvSpPr/>
          <p:nvPr/>
        </p:nvSpPr>
        <p:spPr>
          <a:xfrm>
            <a:off x="0" y="1385507"/>
            <a:ext cx="1276350" cy="2020702"/>
          </a:xfrm>
          <a:prstGeom prst="rect">
            <a:avLst/>
          </a:prstGeom>
          <a:solidFill>
            <a:srgbClr val="FEEEC2"/>
          </a:solidFill>
          <a:ln>
            <a:solidFill>
              <a:schemeClr val="accent2">
                <a:lumMod val="50000"/>
              </a:schemeClr>
            </a:solidFill>
            <a:prstDash val="sys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цели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ACE740-68D2-4519-8E22-5B507EFDDE18}"/>
              </a:ext>
            </a:extLst>
          </p:cNvPr>
          <p:cNvSpPr txBox="1"/>
          <p:nvPr/>
        </p:nvSpPr>
        <p:spPr>
          <a:xfrm>
            <a:off x="1641274" y="1328313"/>
            <a:ext cx="1190826" cy="2145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endParaRPr lang="ru-RU" sz="1015" b="1" dirty="0">
              <a:latin typeface="Trebuchet MS" panose="020B0603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Факторы достижения национальных целей развития</a:t>
            </a:r>
          </a:p>
          <a:p>
            <a:pPr algn="ctr"/>
            <a:endParaRPr lang="ru-RU" sz="10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ru-RU" sz="10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ru-RU" sz="1400" b="1" dirty="0">
              <a:latin typeface="Trebuchet MS" panose="020B0603020202020204" pitchFamily="34" charset="0"/>
            </a:endParaRPr>
          </a:p>
          <a:p>
            <a:pPr algn="ctr"/>
            <a:endParaRPr lang="ru-RU" sz="1400" b="1" dirty="0">
              <a:latin typeface="Trebuchet MS" panose="020B0603020202020204" pitchFamily="34" charset="0"/>
            </a:endParaRPr>
          </a:p>
          <a:p>
            <a:pPr algn="ctr"/>
            <a:endParaRPr lang="ru-RU" sz="1015" i="1" dirty="0">
              <a:latin typeface="Trebuchet MS" panose="020B0603020202020204" pitchFamily="34" charset="0"/>
            </a:endParaRPr>
          </a:p>
          <a:p>
            <a:pPr algn="ctr"/>
            <a:endParaRPr lang="ru-RU" sz="1015" i="1" dirty="0">
              <a:latin typeface="Trebuchet MS" panose="020B060302020202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AE8037D-E36D-4E82-94CE-4EDF718E228B}"/>
              </a:ext>
            </a:extLst>
          </p:cNvPr>
          <p:cNvGrpSpPr/>
          <p:nvPr/>
        </p:nvGrpSpPr>
        <p:grpSpPr>
          <a:xfrm>
            <a:off x="3534059" y="3937000"/>
            <a:ext cx="2776057" cy="1130299"/>
            <a:chOff x="4137743" y="4284597"/>
            <a:chExt cx="3782839" cy="235091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4AB2509C-B8D5-4938-B1E1-81C2E9791AA8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59" y="4290676"/>
              <a:ext cx="0" cy="22901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DA99E336-2CFD-426E-A7B1-C9C336A3C2D6}"/>
                </a:ext>
              </a:extLst>
            </p:cNvPr>
            <p:cNvCxnSpPr>
              <a:cxnSpLocks/>
            </p:cNvCxnSpPr>
            <p:nvPr/>
          </p:nvCxnSpPr>
          <p:spPr>
            <a:xfrm>
              <a:off x="6102445" y="4286934"/>
              <a:ext cx="0" cy="22901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A163978A-7F6F-4384-AF38-A00BB565BFA3}"/>
                </a:ext>
              </a:extLst>
            </p:cNvPr>
            <p:cNvCxnSpPr>
              <a:cxnSpLocks/>
            </p:cNvCxnSpPr>
            <p:nvPr/>
          </p:nvCxnSpPr>
          <p:spPr>
            <a:xfrm>
              <a:off x="6321098" y="4290676"/>
              <a:ext cx="0" cy="22901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23C6E94A-5B8A-4862-A3EB-6B211EF478DE}"/>
                </a:ext>
              </a:extLst>
            </p:cNvPr>
            <p:cNvCxnSpPr>
              <a:cxnSpLocks/>
            </p:cNvCxnSpPr>
            <p:nvPr/>
          </p:nvCxnSpPr>
          <p:spPr>
            <a:xfrm>
              <a:off x="7482145" y="4290676"/>
              <a:ext cx="0" cy="22901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ED81B057-2495-420E-A734-A7C17E538954}"/>
                </a:ext>
              </a:extLst>
            </p:cNvPr>
            <p:cNvCxnSpPr>
              <a:cxnSpLocks/>
            </p:cNvCxnSpPr>
            <p:nvPr/>
          </p:nvCxnSpPr>
          <p:spPr>
            <a:xfrm>
              <a:off x="7701929" y="4286934"/>
              <a:ext cx="0" cy="22901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03A6AC77-775D-4034-9F2F-1780DBC6B6A1}"/>
                </a:ext>
              </a:extLst>
            </p:cNvPr>
            <p:cNvCxnSpPr>
              <a:cxnSpLocks/>
            </p:cNvCxnSpPr>
            <p:nvPr/>
          </p:nvCxnSpPr>
          <p:spPr>
            <a:xfrm>
              <a:off x="7920582" y="4290676"/>
              <a:ext cx="0" cy="229012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26195EEF-100C-4EF1-AC3F-E1FCF49AB7AF}"/>
                </a:ext>
              </a:extLst>
            </p:cNvPr>
            <p:cNvCxnSpPr>
              <a:cxnSpLocks/>
            </p:cNvCxnSpPr>
            <p:nvPr/>
          </p:nvCxnSpPr>
          <p:spPr>
            <a:xfrm>
              <a:off x="4137743" y="4288339"/>
              <a:ext cx="0" cy="229013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B6A4A740-DDB5-49FB-AF71-D2C4408892FE}"/>
                </a:ext>
              </a:extLst>
            </p:cNvPr>
            <p:cNvCxnSpPr>
              <a:cxnSpLocks/>
            </p:cNvCxnSpPr>
            <p:nvPr/>
          </p:nvCxnSpPr>
          <p:spPr>
            <a:xfrm>
              <a:off x="4357527" y="4284597"/>
              <a:ext cx="0" cy="229013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1F0467CC-A057-4AA5-82A4-4EDBC6762C3B}"/>
                </a:ext>
              </a:extLst>
            </p:cNvPr>
            <p:cNvCxnSpPr>
              <a:cxnSpLocks/>
            </p:cNvCxnSpPr>
            <p:nvPr/>
          </p:nvCxnSpPr>
          <p:spPr>
            <a:xfrm>
              <a:off x="4576182" y="4288339"/>
              <a:ext cx="0" cy="225271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273D49A-8A1C-4624-A1B7-4215278A3EF0}"/>
              </a:ext>
            </a:extLst>
          </p:cNvPr>
          <p:cNvSpPr txBox="1"/>
          <p:nvPr/>
        </p:nvSpPr>
        <p:spPr>
          <a:xfrm rot="5400000">
            <a:off x="3096682" y="2876661"/>
            <a:ext cx="1087858" cy="10836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Показатели федерального проекта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D15D7-5E8F-424C-9149-6ECC503B2D25}"/>
              </a:ext>
            </a:extLst>
          </p:cNvPr>
          <p:cNvSpPr txBox="1"/>
          <p:nvPr/>
        </p:nvSpPr>
        <p:spPr>
          <a:xfrm rot="5400000">
            <a:off x="4275571" y="2878571"/>
            <a:ext cx="1111244" cy="1069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270" wrap="square" lIns="33231" rIns="33231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Показатели </a:t>
            </a:r>
            <a:r>
              <a:rPr lang="ru-RU" sz="1050" b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федерального</a:t>
            </a: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проекта  2</a:t>
            </a:r>
            <a:endParaRPr kumimoji="0" lang="ru-RU" sz="1050" b="0" i="1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CB36E1-B07A-49E0-81A7-467B40B69576}"/>
              </a:ext>
            </a:extLst>
          </p:cNvPr>
          <p:cNvSpPr txBox="1"/>
          <p:nvPr/>
        </p:nvSpPr>
        <p:spPr>
          <a:xfrm rot="5400000">
            <a:off x="5572693" y="2880296"/>
            <a:ext cx="1110111" cy="105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Показатели федерального проекта </a:t>
            </a:r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503F9A4D-9B91-48F8-95CF-3878449B378A}"/>
              </a:ext>
            </a:extLst>
          </p:cNvPr>
          <p:cNvGrpSpPr/>
          <p:nvPr/>
        </p:nvGrpSpPr>
        <p:grpSpPr>
          <a:xfrm>
            <a:off x="6591300" y="3081875"/>
            <a:ext cx="561226" cy="321913"/>
            <a:chOff x="6417534" y="3107275"/>
            <a:chExt cx="341292" cy="321913"/>
          </a:xfrm>
        </p:grpSpPr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2EC0A5A2-DA66-47F2-9A70-08EA3AC549E5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107275"/>
              <a:ext cx="341292" cy="0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>
              <a:extLst>
                <a:ext uri="{FF2B5EF4-FFF2-40B4-BE49-F238E27FC236}">
                  <a16:creationId xmlns:a16="http://schemas.microsoft.com/office/drawing/2014/main" id="{F4208961-ED6F-4608-99A2-B221491826DF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285816"/>
              <a:ext cx="341292" cy="0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C5E67C5C-0063-4ED2-91DF-7A1F8EEF36AA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429188"/>
              <a:ext cx="341292" cy="0"/>
            </a:xfrm>
            <a:prstGeom prst="straightConnector1">
              <a:avLst/>
            </a:prstGeom>
            <a:ln w="31750">
              <a:solidFill>
                <a:schemeClr val="accent3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0CAB8AB-7AB6-4AFB-B677-298C20393425}"/>
              </a:ext>
            </a:extLst>
          </p:cNvPr>
          <p:cNvSpPr txBox="1"/>
          <p:nvPr/>
        </p:nvSpPr>
        <p:spPr>
          <a:xfrm rot="5400000">
            <a:off x="7149478" y="4911524"/>
            <a:ext cx="782172" cy="9587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vert270" wrap="square" lIns="0" rIns="0" rtlCol="0" anchor="ctr">
            <a:noAutofit/>
          </a:bodyPr>
          <a:lstStyle/>
          <a:p>
            <a:pPr algn="ctr"/>
            <a:r>
              <a:rPr lang="ru-RU" sz="1108" dirty="0">
                <a:latin typeface="Trebuchet MS" panose="020B0603020202020204" pitchFamily="34" charset="0"/>
              </a:rPr>
              <a:t>Результаты</a:t>
            </a:r>
          </a:p>
        </p:txBody>
      </p:sp>
      <p:sp>
        <p:nvSpPr>
          <p:cNvPr id="107" name="object 15">
            <a:extLst>
              <a:ext uri="{FF2B5EF4-FFF2-40B4-BE49-F238E27FC236}">
                <a16:creationId xmlns:a16="http://schemas.microsoft.com/office/drawing/2014/main" id="{BECC7682-B0F4-407B-A686-208298A3D2A7}"/>
              </a:ext>
            </a:extLst>
          </p:cNvPr>
          <p:cNvSpPr txBox="1"/>
          <p:nvPr/>
        </p:nvSpPr>
        <p:spPr>
          <a:xfrm flipH="1">
            <a:off x="9910738" y="2051050"/>
            <a:ext cx="2281262" cy="3286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144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135890" rIns="0" bIns="0" rtlCol="0">
            <a:spAutoFit/>
          </a:bodyPr>
          <a:lstStyle/>
          <a:p>
            <a:pPr algn="ctr"/>
            <a:r>
              <a:rPr lang="ru-RU" sz="2000" spc="-135" dirty="0">
                <a:solidFill>
                  <a:srgbClr val="002060"/>
                </a:solidFill>
                <a:latin typeface="Arial"/>
                <a:cs typeface="Arial"/>
              </a:rPr>
              <a:t>Муниципальные образования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Показатели (=цели)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муниципальных программ </a:t>
            </a:r>
          </a:p>
          <a:p>
            <a:pPr marL="360680" algn="ctr">
              <a:lnSpc>
                <a:spcPts val="2105"/>
              </a:lnSpc>
              <a:spcBef>
                <a:spcPts val="1070"/>
              </a:spcBef>
            </a:pPr>
            <a:endParaRPr lang="ru-RU" sz="1850" spc="-135" dirty="0">
              <a:latin typeface="Arial"/>
              <a:cs typeface="Arial"/>
            </a:endParaRPr>
          </a:p>
          <a:p>
            <a:pPr marL="360680" algn="ctr">
              <a:lnSpc>
                <a:spcPts val="2105"/>
              </a:lnSpc>
              <a:spcBef>
                <a:spcPts val="1070"/>
              </a:spcBef>
            </a:pPr>
            <a:endParaRPr lang="ru-RU" sz="1850" spc="-135" dirty="0">
              <a:latin typeface="Arial"/>
              <a:cs typeface="Arial"/>
            </a:endParaRPr>
          </a:p>
          <a:p>
            <a:pPr marL="360680" algn="ctr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  <a:p>
            <a:pPr marL="360680">
              <a:lnSpc>
                <a:spcPts val="2105"/>
              </a:lnSpc>
              <a:spcBef>
                <a:spcPts val="1070"/>
              </a:spcBef>
            </a:pPr>
            <a:endParaRPr lang="ru-RU" sz="1850" spc="-165" dirty="0">
              <a:latin typeface="Arial"/>
              <a:cs typeface="Arial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EF6B70E-A2FE-4E02-B483-9AA63CF0A90C}"/>
              </a:ext>
            </a:extLst>
          </p:cNvPr>
          <p:cNvSpPr txBox="1"/>
          <p:nvPr/>
        </p:nvSpPr>
        <p:spPr>
          <a:xfrm rot="5400000">
            <a:off x="10829055" y="4882206"/>
            <a:ext cx="782172" cy="9587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vert270" wrap="square" lIns="0" rIns="0" rtlCol="0" anchor="ctr">
            <a:noAutofit/>
          </a:bodyPr>
          <a:lstStyle/>
          <a:p>
            <a:pPr algn="ctr"/>
            <a:r>
              <a:rPr lang="ru-RU" sz="1108" dirty="0">
                <a:latin typeface="Trebuchet MS" panose="020B0603020202020204" pitchFamily="34" charset="0"/>
              </a:rPr>
              <a:t>Результаты</a:t>
            </a: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35E9F722-37C3-4F56-BC99-82820E9FAA99}"/>
              </a:ext>
            </a:extLst>
          </p:cNvPr>
          <p:cNvGrpSpPr/>
          <p:nvPr/>
        </p:nvGrpSpPr>
        <p:grpSpPr>
          <a:xfrm>
            <a:off x="9404350" y="3171081"/>
            <a:ext cx="679449" cy="321913"/>
            <a:chOff x="6417534" y="3107275"/>
            <a:chExt cx="341292" cy="321913"/>
          </a:xfrm>
        </p:grpSpPr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1FBCEB1A-89FD-4110-8C6B-684A855F4C3E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107275"/>
              <a:ext cx="341292" cy="0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>
              <a:extLst>
                <a:ext uri="{FF2B5EF4-FFF2-40B4-BE49-F238E27FC236}">
                  <a16:creationId xmlns:a16="http://schemas.microsoft.com/office/drawing/2014/main" id="{3AB872D2-B3A8-4022-9A50-56CA46E07A02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285816"/>
              <a:ext cx="341292" cy="0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>
              <a:extLst>
                <a:ext uri="{FF2B5EF4-FFF2-40B4-BE49-F238E27FC236}">
                  <a16:creationId xmlns:a16="http://schemas.microsoft.com/office/drawing/2014/main" id="{2E4A98A0-F656-402B-A973-AC1DE1A0FAAE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429188"/>
              <a:ext cx="341292" cy="0"/>
            </a:xfrm>
            <a:prstGeom prst="straightConnector1">
              <a:avLst/>
            </a:prstGeom>
            <a:ln w="31750">
              <a:solidFill>
                <a:schemeClr val="accent3">
                  <a:lumMod val="75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58D7B93-F820-4E23-9426-858EA3A7F2C0}"/>
              </a:ext>
            </a:extLst>
          </p:cNvPr>
          <p:cNvCxnSpPr>
            <a:cxnSpLocks/>
          </p:cNvCxnSpPr>
          <p:nvPr/>
        </p:nvCxnSpPr>
        <p:spPr>
          <a:xfrm>
            <a:off x="4895850" y="2546350"/>
            <a:ext cx="12700" cy="4699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714DE46-9702-40BD-B01F-ECEEA66A2B7F}"/>
              </a:ext>
            </a:extLst>
          </p:cNvPr>
          <p:cNvCxnSpPr>
            <a:cxnSpLocks/>
          </p:cNvCxnSpPr>
          <p:nvPr/>
        </p:nvCxnSpPr>
        <p:spPr>
          <a:xfrm>
            <a:off x="5848350" y="2514600"/>
            <a:ext cx="584200" cy="50165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943C21B-A455-4FA7-9224-B950DF99EB50}"/>
              </a:ext>
            </a:extLst>
          </p:cNvPr>
          <p:cNvCxnSpPr>
            <a:cxnSpLocks/>
          </p:cNvCxnSpPr>
          <p:nvPr/>
        </p:nvCxnSpPr>
        <p:spPr>
          <a:xfrm flipH="1">
            <a:off x="3302000" y="2527300"/>
            <a:ext cx="971551" cy="47625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2888020-A0EF-4AB0-A403-F2A0B2C3C8D7}"/>
              </a:ext>
            </a:extLst>
          </p:cNvPr>
          <p:cNvSpPr txBox="1"/>
          <p:nvPr/>
        </p:nvSpPr>
        <p:spPr>
          <a:xfrm rot="5400000">
            <a:off x="8595503" y="4890986"/>
            <a:ext cx="782172" cy="9587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vert270" wrap="square" lIns="0" rIns="0" rtlCol="0" anchor="ctr">
            <a:noAutofit/>
          </a:bodyPr>
          <a:lstStyle/>
          <a:p>
            <a:pPr algn="ctr"/>
            <a:r>
              <a:rPr lang="ru-RU" sz="1108" dirty="0">
                <a:latin typeface="Trebuchet MS" panose="020B0603020202020204" pitchFamily="34" charset="0"/>
              </a:rPr>
              <a:t>Результаты</a:t>
            </a:r>
          </a:p>
        </p:txBody>
      </p: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49C13DCA-5AFC-4E96-99FA-4CE9FF283532}"/>
              </a:ext>
            </a:extLst>
          </p:cNvPr>
          <p:cNvGrpSpPr/>
          <p:nvPr/>
        </p:nvGrpSpPr>
        <p:grpSpPr>
          <a:xfrm>
            <a:off x="8795035" y="3632200"/>
            <a:ext cx="331274" cy="1593849"/>
            <a:chOff x="7960042" y="3648075"/>
            <a:chExt cx="331274" cy="1482983"/>
          </a:xfrm>
        </p:grpSpPr>
        <p:cxnSp>
          <p:nvCxnSpPr>
            <p:cNvPr id="104" name="Прямая со стрелкой 103">
              <a:extLst>
                <a:ext uri="{FF2B5EF4-FFF2-40B4-BE49-F238E27FC236}">
                  <a16:creationId xmlns:a16="http://schemas.microsoft.com/office/drawing/2014/main" id="{82C655BC-68DE-45AE-9F13-DE05FC34F149}"/>
                </a:ext>
              </a:extLst>
            </p:cNvPr>
            <p:cNvCxnSpPr>
              <a:cxnSpLocks/>
            </p:cNvCxnSpPr>
            <p:nvPr/>
          </p:nvCxnSpPr>
          <p:spPr>
            <a:xfrm>
              <a:off x="7960042" y="3648075"/>
              <a:ext cx="0" cy="14727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>
              <a:extLst>
                <a:ext uri="{FF2B5EF4-FFF2-40B4-BE49-F238E27FC236}">
                  <a16:creationId xmlns:a16="http://schemas.microsoft.com/office/drawing/2014/main" id="{573146B6-9C9B-4FD8-919C-4AE98942FAD6}"/>
                </a:ext>
              </a:extLst>
            </p:cNvPr>
            <p:cNvCxnSpPr>
              <a:cxnSpLocks/>
            </p:cNvCxnSpPr>
            <p:nvPr/>
          </p:nvCxnSpPr>
          <p:spPr>
            <a:xfrm>
              <a:off x="8130856" y="3657600"/>
              <a:ext cx="0" cy="146323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C4307C1E-8039-4083-8204-AD772B58DE0E}"/>
                </a:ext>
              </a:extLst>
            </p:cNvPr>
            <p:cNvCxnSpPr>
              <a:cxnSpLocks/>
            </p:cNvCxnSpPr>
            <p:nvPr/>
          </p:nvCxnSpPr>
          <p:spPr>
            <a:xfrm>
              <a:off x="8291316" y="3657600"/>
              <a:ext cx="0" cy="147345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3993405A-6F91-446A-A4AC-05212ADBB47B}"/>
              </a:ext>
            </a:extLst>
          </p:cNvPr>
          <p:cNvGrpSpPr/>
          <p:nvPr/>
        </p:nvGrpSpPr>
        <p:grpSpPr>
          <a:xfrm>
            <a:off x="7385230" y="3663950"/>
            <a:ext cx="331274" cy="1574799"/>
            <a:chOff x="7960042" y="3648075"/>
            <a:chExt cx="331274" cy="1482983"/>
          </a:xfrm>
        </p:grpSpPr>
        <p:cxnSp>
          <p:nvCxnSpPr>
            <p:cNvPr id="84" name="Прямая со стрелкой 83">
              <a:extLst>
                <a:ext uri="{FF2B5EF4-FFF2-40B4-BE49-F238E27FC236}">
                  <a16:creationId xmlns:a16="http://schemas.microsoft.com/office/drawing/2014/main" id="{2987D510-25C4-4151-A31D-47473A0971B8}"/>
                </a:ext>
              </a:extLst>
            </p:cNvPr>
            <p:cNvCxnSpPr>
              <a:cxnSpLocks/>
            </p:cNvCxnSpPr>
            <p:nvPr/>
          </p:nvCxnSpPr>
          <p:spPr>
            <a:xfrm>
              <a:off x="7960042" y="3648075"/>
              <a:ext cx="0" cy="147276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id="{3B08C519-0A36-44CD-A60E-92C29C6B219C}"/>
                </a:ext>
              </a:extLst>
            </p:cNvPr>
            <p:cNvCxnSpPr>
              <a:cxnSpLocks/>
            </p:cNvCxnSpPr>
            <p:nvPr/>
          </p:nvCxnSpPr>
          <p:spPr>
            <a:xfrm>
              <a:off x="8130856" y="3657600"/>
              <a:ext cx="0" cy="146323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>
              <a:extLst>
                <a:ext uri="{FF2B5EF4-FFF2-40B4-BE49-F238E27FC236}">
                  <a16:creationId xmlns:a16="http://schemas.microsoft.com/office/drawing/2014/main" id="{17FD63C5-AC6B-4DAC-BB2A-6954E098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291316" y="3657600"/>
              <a:ext cx="0" cy="147345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8435363-20C6-4AF6-82E8-12C0C4FE722A}"/>
              </a:ext>
            </a:extLst>
          </p:cNvPr>
          <p:cNvGrpSpPr/>
          <p:nvPr/>
        </p:nvGrpSpPr>
        <p:grpSpPr>
          <a:xfrm>
            <a:off x="11015887" y="3943350"/>
            <a:ext cx="331274" cy="1257300"/>
            <a:chOff x="7960042" y="3648075"/>
            <a:chExt cx="331274" cy="1482983"/>
          </a:xfrm>
        </p:grpSpPr>
        <p:cxnSp>
          <p:nvCxnSpPr>
            <p:cNvPr id="110" name="Прямая со стрелкой 109">
              <a:extLst>
                <a:ext uri="{FF2B5EF4-FFF2-40B4-BE49-F238E27FC236}">
                  <a16:creationId xmlns:a16="http://schemas.microsoft.com/office/drawing/2014/main" id="{168F6B7D-F45D-497A-A4A8-B13642BBA4DC}"/>
                </a:ext>
              </a:extLst>
            </p:cNvPr>
            <p:cNvCxnSpPr>
              <a:cxnSpLocks/>
            </p:cNvCxnSpPr>
            <p:nvPr/>
          </p:nvCxnSpPr>
          <p:spPr>
            <a:xfrm>
              <a:off x="7960042" y="3648075"/>
              <a:ext cx="0" cy="147276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>
              <a:extLst>
                <a:ext uri="{FF2B5EF4-FFF2-40B4-BE49-F238E27FC236}">
                  <a16:creationId xmlns:a16="http://schemas.microsoft.com/office/drawing/2014/main" id="{15BFDB4B-574D-4FF6-91B3-5832F96A1F1C}"/>
                </a:ext>
              </a:extLst>
            </p:cNvPr>
            <p:cNvCxnSpPr>
              <a:cxnSpLocks/>
            </p:cNvCxnSpPr>
            <p:nvPr/>
          </p:nvCxnSpPr>
          <p:spPr>
            <a:xfrm>
              <a:off x="8130856" y="3657600"/>
              <a:ext cx="0" cy="1463237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>
              <a:extLst>
                <a:ext uri="{FF2B5EF4-FFF2-40B4-BE49-F238E27FC236}">
                  <a16:creationId xmlns:a16="http://schemas.microsoft.com/office/drawing/2014/main" id="{040EC82A-DD5B-4068-85AE-58FDC41DE522}"/>
                </a:ext>
              </a:extLst>
            </p:cNvPr>
            <p:cNvCxnSpPr>
              <a:cxnSpLocks/>
            </p:cNvCxnSpPr>
            <p:nvPr/>
          </p:nvCxnSpPr>
          <p:spPr>
            <a:xfrm>
              <a:off x="8291316" y="3657600"/>
              <a:ext cx="0" cy="147345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03F9A4D-9B91-48F8-95CF-3878449B378A}"/>
              </a:ext>
            </a:extLst>
          </p:cNvPr>
          <p:cNvGrpSpPr/>
          <p:nvPr/>
        </p:nvGrpSpPr>
        <p:grpSpPr>
          <a:xfrm>
            <a:off x="2724150" y="2173825"/>
            <a:ext cx="478676" cy="321913"/>
            <a:chOff x="6417534" y="3107275"/>
            <a:chExt cx="341292" cy="321913"/>
          </a:xfrm>
        </p:grpSpPr>
        <p:cxnSp>
          <p:nvCxnSpPr>
            <p:cNvPr id="68" name="Прямая со стрелкой 67">
              <a:extLst>
                <a:ext uri="{FF2B5EF4-FFF2-40B4-BE49-F238E27FC236}">
                  <a16:creationId xmlns:a16="http://schemas.microsoft.com/office/drawing/2014/main" id="{2EC0A5A2-DA66-47F2-9A70-08EA3AC549E5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107275"/>
              <a:ext cx="341292" cy="0"/>
            </a:xfrm>
            <a:prstGeom prst="straightConnector1">
              <a:avLst/>
            </a:prstGeom>
            <a:ln w="31750">
              <a:solidFill>
                <a:schemeClr val="accent6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F4208961-ED6F-4608-99A2-B221491826DF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285816"/>
              <a:ext cx="341292" cy="0"/>
            </a:xfrm>
            <a:prstGeom prst="straightConnector1">
              <a:avLst/>
            </a:prstGeom>
            <a:ln w="31750">
              <a:solidFill>
                <a:schemeClr val="accent6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id="{C5E67C5C-0063-4ED2-91DF-7A1F8EEF36AA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429188"/>
              <a:ext cx="341292" cy="0"/>
            </a:xfrm>
            <a:prstGeom prst="straightConnector1">
              <a:avLst/>
            </a:prstGeom>
            <a:ln w="31750">
              <a:solidFill>
                <a:schemeClr val="accent6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503F9A4D-9B91-48F8-95CF-3878449B378A}"/>
              </a:ext>
            </a:extLst>
          </p:cNvPr>
          <p:cNvGrpSpPr/>
          <p:nvPr/>
        </p:nvGrpSpPr>
        <p:grpSpPr>
          <a:xfrm>
            <a:off x="1181100" y="2173825"/>
            <a:ext cx="599326" cy="321913"/>
            <a:chOff x="6417534" y="3107275"/>
            <a:chExt cx="341292" cy="321913"/>
          </a:xfrm>
        </p:grpSpPr>
        <p:cxnSp>
          <p:nvCxnSpPr>
            <p:cNvPr id="72" name="Прямая со стрелкой 71">
              <a:extLst>
                <a:ext uri="{FF2B5EF4-FFF2-40B4-BE49-F238E27FC236}">
                  <a16:creationId xmlns:a16="http://schemas.microsoft.com/office/drawing/2014/main" id="{2EC0A5A2-DA66-47F2-9A70-08EA3AC549E5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107275"/>
              <a:ext cx="341292" cy="0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>
              <a:extLst>
                <a:ext uri="{FF2B5EF4-FFF2-40B4-BE49-F238E27FC236}">
                  <a16:creationId xmlns:a16="http://schemas.microsoft.com/office/drawing/2014/main" id="{F4208961-ED6F-4608-99A2-B221491826DF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285816"/>
              <a:ext cx="341292" cy="0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C5E67C5C-0063-4ED2-91DF-7A1F8EEF36AA}"/>
                </a:ext>
              </a:extLst>
            </p:cNvPr>
            <p:cNvCxnSpPr>
              <a:cxnSpLocks/>
            </p:cNvCxnSpPr>
            <p:nvPr/>
          </p:nvCxnSpPr>
          <p:spPr>
            <a:xfrm>
              <a:off x="6417534" y="3429188"/>
              <a:ext cx="341292" cy="0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prstDash val="sys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678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03784-EF91-4DB8-8629-2DF0A0099015}"/>
              </a:ext>
            </a:extLst>
          </p:cNvPr>
          <p:cNvSpPr txBox="1"/>
          <p:nvPr/>
        </p:nvSpPr>
        <p:spPr>
          <a:xfrm>
            <a:off x="1231899" y="50799"/>
            <a:ext cx="102616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</a:rPr>
              <a:t>Национальные проекты являются действенными и эффективными инструментами развития страны. Их реализация связана с наличием широкого комплекса проблем, характерных для каждой территории – независимо от занимаемой площади и численности населения.</a:t>
            </a: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	Вовлечение муниципальных образований, с одной стороны, и людей, проживающих на этих территориях, с другой, в активную реализацию национальных проектов связано, в первую очередь, с решением вопросов: 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 - для чего принимаются национальные проекты;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 - практическая плоскость реализации национальных проектов;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 - получение экономического (для территории) и социального (для каждого человека) эффекта при достижении национальных целей развития Российской Федерации.</a:t>
            </a: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	Исследований данных проблем в глобальном масштабе достаточно много. А давайте их рассмотрим на примере конкретного муниципального образования – городской округ Щёлково.</a:t>
            </a:r>
          </a:p>
        </p:txBody>
      </p:sp>
    </p:spTree>
    <p:extLst>
      <p:ext uri="{BB962C8B-B14F-4D97-AF65-F5344CB8AC3E}">
        <p14:creationId xmlns:p14="http://schemas.microsoft.com/office/powerpoint/2010/main" val="13860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0417B26-A940-4724-8AF6-CA433E3B0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161274"/>
              </p:ext>
            </p:extLst>
          </p:nvPr>
        </p:nvGraphicFramePr>
        <p:xfrm>
          <a:off x="609600" y="1243013"/>
          <a:ext cx="10826751" cy="45587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0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национального проекта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6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 федеральных проектов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Участие городского 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округа Щелково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25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Демография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25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Здравоохранение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Образование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60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Жилье и городская среда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55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Экология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066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Безопасные и качественные автомобильные дороги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Производительность труда и поддержка занятости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48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Наука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 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352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Цифровая экономика Российской Федерации 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 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525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Культура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+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0518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Малое и среднее предпринимательство и поддержка  индивидуальной предпринимательской инициативы</a:t>
                      </a:r>
                      <a:r>
                        <a:rPr lang="ru-RU" sz="160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                          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715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just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Международная кооперация и экспорт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</a:t>
                      </a:r>
                      <a:endParaRPr lang="ru-RU" sz="160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39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Заголовок 20">
            <a:extLst>
              <a:ext uri="{FF2B5EF4-FFF2-40B4-BE49-F238E27FC236}">
                <a16:creationId xmlns:a16="http://schemas.microsoft.com/office/drawing/2014/main" id="{A5E6DDDF-05DD-47B9-930E-563B0B4B7F9C}"/>
              </a:ext>
            </a:extLst>
          </p:cNvPr>
          <p:cNvSpPr txBox="1">
            <a:spLocks/>
          </p:cNvSpPr>
          <p:nvPr/>
        </p:nvSpPr>
        <p:spPr bwMode="auto">
          <a:xfrm>
            <a:off x="0" y="247650"/>
            <a:ext cx="12192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kumimoji="1"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НАЦИОНАЛЬНЫХ ПРОЕКТОВ</a:t>
            </a:r>
            <a:br>
              <a:rPr kumimoji="1"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1"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участие в них городского округа Щёлково  </a:t>
            </a:r>
          </a:p>
        </p:txBody>
      </p:sp>
    </p:spTree>
    <p:extLst>
      <p:ext uri="{BB962C8B-B14F-4D97-AF65-F5344CB8AC3E}">
        <p14:creationId xmlns:p14="http://schemas.microsoft.com/office/powerpoint/2010/main" val="95011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671D2-0BDF-4A66-9C85-0B928E02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762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Федеральные проекты, реализуемые на территории городского округа Щёлково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1CCEF44-5671-46A3-8F5F-B69C8629C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963777"/>
              </p:ext>
            </p:extLst>
          </p:nvPr>
        </p:nvGraphicFramePr>
        <p:xfrm>
          <a:off x="0" y="338137"/>
          <a:ext cx="12084051" cy="65198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2305">
                  <a:extLst>
                    <a:ext uri="{9D8B030D-6E8A-4147-A177-3AD203B41FA5}">
                      <a16:colId xmlns:a16="http://schemas.microsoft.com/office/drawing/2014/main" val="256485521"/>
                    </a:ext>
                  </a:extLst>
                </a:gridCol>
                <a:gridCol w="169169">
                  <a:extLst>
                    <a:ext uri="{9D8B030D-6E8A-4147-A177-3AD203B41FA5}">
                      <a16:colId xmlns:a16="http://schemas.microsoft.com/office/drawing/2014/main" val="3129917356"/>
                    </a:ext>
                  </a:extLst>
                </a:gridCol>
                <a:gridCol w="882809">
                  <a:extLst>
                    <a:ext uri="{9D8B030D-6E8A-4147-A177-3AD203B41FA5}">
                      <a16:colId xmlns:a16="http://schemas.microsoft.com/office/drawing/2014/main" val="1992832039"/>
                    </a:ext>
                  </a:extLst>
                </a:gridCol>
                <a:gridCol w="525989">
                  <a:extLst>
                    <a:ext uri="{9D8B030D-6E8A-4147-A177-3AD203B41FA5}">
                      <a16:colId xmlns:a16="http://schemas.microsoft.com/office/drawing/2014/main" val="3578689211"/>
                    </a:ext>
                  </a:extLst>
                </a:gridCol>
                <a:gridCol w="843775">
                  <a:extLst>
                    <a:ext uri="{9D8B030D-6E8A-4147-A177-3AD203B41FA5}">
                      <a16:colId xmlns:a16="http://schemas.microsoft.com/office/drawing/2014/main" val="2064691137"/>
                    </a:ext>
                  </a:extLst>
                </a:gridCol>
                <a:gridCol w="1041020">
                  <a:extLst>
                    <a:ext uri="{9D8B030D-6E8A-4147-A177-3AD203B41FA5}">
                      <a16:colId xmlns:a16="http://schemas.microsoft.com/office/drawing/2014/main" val="3773282150"/>
                    </a:ext>
                  </a:extLst>
                </a:gridCol>
                <a:gridCol w="1041020">
                  <a:extLst>
                    <a:ext uri="{9D8B030D-6E8A-4147-A177-3AD203B41FA5}">
                      <a16:colId xmlns:a16="http://schemas.microsoft.com/office/drawing/2014/main" val="2206963196"/>
                    </a:ext>
                  </a:extLst>
                </a:gridCol>
                <a:gridCol w="1687548">
                  <a:extLst>
                    <a:ext uri="{9D8B030D-6E8A-4147-A177-3AD203B41FA5}">
                      <a16:colId xmlns:a16="http://schemas.microsoft.com/office/drawing/2014/main" val="74662189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2984446057"/>
                    </a:ext>
                  </a:extLst>
                </a:gridCol>
                <a:gridCol w="1151761">
                  <a:extLst>
                    <a:ext uri="{9D8B030D-6E8A-4147-A177-3AD203B41FA5}">
                      <a16:colId xmlns:a16="http://schemas.microsoft.com/office/drawing/2014/main" val="1121359479"/>
                    </a:ext>
                  </a:extLst>
                </a:gridCol>
                <a:gridCol w="755253">
                  <a:extLst>
                    <a:ext uri="{9D8B030D-6E8A-4147-A177-3AD203B41FA5}">
                      <a16:colId xmlns:a16="http://schemas.microsoft.com/office/drawing/2014/main" val="458970199"/>
                    </a:ext>
                  </a:extLst>
                </a:gridCol>
                <a:gridCol w="877982">
                  <a:extLst>
                    <a:ext uri="{9D8B030D-6E8A-4147-A177-3AD203B41FA5}">
                      <a16:colId xmlns:a16="http://schemas.microsoft.com/office/drawing/2014/main" val="2377498439"/>
                    </a:ext>
                  </a:extLst>
                </a:gridCol>
                <a:gridCol w="793019">
                  <a:extLst>
                    <a:ext uri="{9D8B030D-6E8A-4147-A177-3AD203B41FA5}">
                      <a16:colId xmlns:a16="http://schemas.microsoft.com/office/drawing/2014/main" val="664697779"/>
                    </a:ext>
                  </a:extLst>
                </a:gridCol>
              </a:tblGrid>
              <a:tr h="51449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</a:rPr>
                        <a:t>Национальные проекты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0" marR="6280" marT="628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58126"/>
                  </a:ext>
                </a:extLst>
              </a:tr>
              <a:tr h="4647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Федеральные проекты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0" marR="6280" marT="6280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0" marR="6280" marT="6280" marB="0" anchor="b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«Образование»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«Жилье и городская среда»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«Демография»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«Цифровая экономика»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«Культура»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«Экология»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extLst>
                  <a:ext uri="{0D108BD9-81ED-4DB2-BD59-A6C34878D82A}">
                    <a16:rowId xmlns:a16="http://schemas.microsoft.com/office/drawing/2014/main" val="2032039367"/>
                  </a:ext>
                </a:extLst>
              </a:tr>
              <a:tr h="1846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0" marR="6280" marT="6280" marB="0" vert="vert27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Современная школа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Успех каждого ребенка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Цифровая образовательная среда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Формирование комфортной городской среды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Содействие занятости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женщин, </a:t>
                      </a:r>
                      <a:r>
                        <a:rPr lang="ru-RU" sz="1100" u="none" strike="noStrike" dirty="0">
                          <a:effectLst/>
                        </a:rPr>
                        <a:t>создание условий дошкольного образования для детей в возрасте до трех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Информационная инфраструктура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Цифровое государственное управление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extLst>
                  <a:ext uri="{0D108BD9-81ED-4DB2-BD59-A6C34878D82A}">
                    <a16:rowId xmlns:a16="http://schemas.microsoft.com/office/drawing/2014/main" val="2961155651"/>
                  </a:ext>
                </a:extLst>
              </a:tr>
              <a:tr h="1846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0" marR="6280" marT="6280" marB="0" vert="vert27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Современная школа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Цифровая образовательная среда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Формирование комфортной городской среды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Обеспечение устойчивого сокращения непригодного для проживания жилищного фонда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Содействие занятости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женщин, </a:t>
                      </a:r>
                      <a:r>
                        <a:rPr lang="ru-RU" sz="1100" u="none" strike="noStrike" dirty="0">
                          <a:effectLst/>
                        </a:rPr>
                        <a:t>создание условий дошкольного образования для детей в возрасте до трех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Информационная инфраструктура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Создание условий для реализации творческого потенциала нации ("Творческие люди")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Чистая страна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extLst>
                  <a:ext uri="{0D108BD9-81ED-4DB2-BD59-A6C34878D82A}">
                    <a16:rowId xmlns:a16="http://schemas.microsoft.com/office/drawing/2014/main" val="262083568"/>
                  </a:ext>
                </a:extLst>
              </a:tr>
              <a:tr h="1846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80" marR="6280" marT="6280" marB="0" vert="vert27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Современная школа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Цифровая образовательная среда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Формирование комфортной городской среды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Содействие занятости </a:t>
                      </a:r>
                      <a:r>
                        <a:rPr lang="ru-RU" sz="1100" u="none" strike="noStrike" dirty="0" smtClean="0">
                          <a:effectLst/>
                        </a:rPr>
                        <a:t>женщин, </a:t>
                      </a:r>
                      <a:r>
                        <a:rPr lang="ru-RU" sz="1100" u="none" strike="noStrike" dirty="0">
                          <a:effectLst/>
                        </a:rPr>
                        <a:t>создание условий дошкольного образования для детей в возрасте до трех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280" marR="6280" marT="6280" marB="0" anchor="ctr"/>
                </a:tc>
                <a:extLst>
                  <a:ext uri="{0D108BD9-81ED-4DB2-BD59-A6C34878D82A}">
                    <a16:rowId xmlns:a16="http://schemas.microsoft.com/office/drawing/2014/main" val="319125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14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8399" y="64541"/>
            <a:ext cx="10217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Исполнение </a:t>
            </a:r>
            <a:r>
              <a:rPr lang="ru-RU" sz="2400" dirty="0" smtClean="0">
                <a:solidFill>
                  <a:srgbClr val="0070C0"/>
                </a:solidFill>
              </a:rPr>
              <a:t>национальных проектов </a:t>
            </a:r>
            <a:r>
              <a:rPr lang="ru-RU" sz="2400" dirty="0">
                <a:solidFill>
                  <a:srgbClr val="0070C0"/>
                </a:solidFill>
              </a:rPr>
              <a:t>на территории городского округа Щёлково в </a:t>
            </a:r>
            <a:r>
              <a:rPr lang="ru-RU" sz="2400" dirty="0" smtClean="0">
                <a:solidFill>
                  <a:srgbClr val="0070C0"/>
                </a:solidFill>
              </a:rPr>
              <a:t>2020 </a:t>
            </a:r>
            <a:r>
              <a:rPr lang="ru-RU" sz="2400" dirty="0">
                <a:solidFill>
                  <a:srgbClr val="0070C0"/>
                </a:solidFill>
              </a:rPr>
              <a:t>году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47054"/>
              </p:ext>
            </p:extLst>
          </p:nvPr>
        </p:nvGraphicFramePr>
        <p:xfrm>
          <a:off x="774700" y="966788"/>
          <a:ext cx="10845800" cy="4234276"/>
        </p:xfrm>
        <a:graphic>
          <a:graphicData uri="http://schemas.openxmlformats.org/drawingml/2006/table">
            <a:tbl>
              <a:tblPr/>
              <a:tblGrid>
                <a:gridCol w="1646979">
                  <a:extLst>
                    <a:ext uri="{9D8B030D-6E8A-4147-A177-3AD203B41FA5}">
                      <a16:colId xmlns:a16="http://schemas.microsoft.com/office/drawing/2014/main" val="2114557980"/>
                    </a:ext>
                  </a:extLst>
                </a:gridCol>
                <a:gridCol w="1627828">
                  <a:extLst>
                    <a:ext uri="{9D8B030D-6E8A-4147-A177-3AD203B41FA5}">
                      <a16:colId xmlns:a16="http://schemas.microsoft.com/office/drawing/2014/main" val="803838371"/>
                    </a:ext>
                  </a:extLst>
                </a:gridCol>
                <a:gridCol w="1417167">
                  <a:extLst>
                    <a:ext uri="{9D8B030D-6E8A-4147-A177-3AD203B41FA5}">
                      <a16:colId xmlns:a16="http://schemas.microsoft.com/office/drawing/2014/main" val="560209280"/>
                    </a:ext>
                  </a:extLst>
                </a:gridCol>
                <a:gridCol w="1046917">
                  <a:extLst>
                    <a:ext uri="{9D8B030D-6E8A-4147-A177-3AD203B41FA5}">
                      <a16:colId xmlns:a16="http://schemas.microsoft.com/office/drawing/2014/main" val="2457373837"/>
                    </a:ext>
                  </a:extLst>
                </a:gridCol>
                <a:gridCol w="1168206">
                  <a:extLst>
                    <a:ext uri="{9D8B030D-6E8A-4147-A177-3AD203B41FA5}">
                      <a16:colId xmlns:a16="http://schemas.microsoft.com/office/drawing/2014/main" val="592507675"/>
                    </a:ext>
                  </a:extLst>
                </a:gridCol>
                <a:gridCol w="1091601">
                  <a:extLst>
                    <a:ext uri="{9D8B030D-6E8A-4147-A177-3AD203B41FA5}">
                      <a16:colId xmlns:a16="http://schemas.microsoft.com/office/drawing/2014/main" val="37368169"/>
                    </a:ext>
                  </a:extLst>
                </a:gridCol>
                <a:gridCol w="1187357">
                  <a:extLst>
                    <a:ext uri="{9D8B030D-6E8A-4147-A177-3AD203B41FA5}">
                      <a16:colId xmlns:a16="http://schemas.microsoft.com/office/drawing/2014/main" val="3612096334"/>
                    </a:ext>
                  </a:extLst>
                </a:gridCol>
                <a:gridCol w="1659745">
                  <a:extLst>
                    <a:ext uri="{9D8B030D-6E8A-4147-A177-3AD203B41FA5}">
                      <a16:colId xmlns:a16="http://schemas.microsoft.com/office/drawing/2014/main" val="3139282878"/>
                    </a:ext>
                  </a:extLst>
                </a:gridCol>
              </a:tblGrid>
              <a:tr h="21697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"Цифровая экономика"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14801"/>
                  </a:ext>
                </a:extLst>
              </a:tr>
              <a:tr h="22335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"Информационная инфраструктура"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"Цифровое государственное управление"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0929"/>
                  </a:ext>
                </a:extLst>
              </a:tr>
              <a:tr h="2297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37434"/>
                  </a:ext>
                </a:extLst>
              </a:tr>
              <a:tr h="191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51937"/>
                  </a:ext>
                </a:extLst>
              </a:tr>
              <a:tr h="197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6 832,5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6 300,5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3 605,0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3 568,4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591624"/>
                  </a:ext>
                </a:extLst>
              </a:tr>
              <a:tr h="34459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программ, направленных на достижение национальных целей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35344"/>
                  </a:ext>
                </a:extLst>
              </a:tr>
              <a:tr h="32545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Доля дошкольных образовательных организаций, подключенных к информационно-телекоммуникационной сети Интернет на скорости - не менее 2 Мбит/с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Предоставление доступа к электронным сервисам цифровой инфраструктуры в сфере жилищно-коммунального хозяйства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28518"/>
                  </a:ext>
                </a:extLst>
              </a:tr>
              <a:tr h="159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58284"/>
                  </a:ext>
                </a:extLst>
              </a:tr>
              <a:tr h="178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15848"/>
                  </a:ext>
                </a:extLst>
              </a:tr>
              <a:tr h="42755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Доля общеобразовательных организаций, расположенных в городских населенных пунктах, подключенных к информационно-телекоммуникационной сети Интернет на скорости - не менее 100 Мбит/с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81" marR="6381" marT="6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066308"/>
                  </a:ext>
                </a:extLst>
              </a:tr>
              <a:tr h="127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311464"/>
                  </a:ext>
                </a:extLst>
              </a:tr>
              <a:tr h="185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706726"/>
                  </a:ext>
                </a:extLst>
              </a:tr>
              <a:tr h="41479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Доля общеобразовательных организаций, расположенных в сельских населенных пунктах, подключенных к информационно-телекоммуникационной сети Интернет на скорости - не менее 50 Мбит/с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78409"/>
                  </a:ext>
                </a:extLst>
              </a:tr>
              <a:tr h="127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93850"/>
                  </a:ext>
                </a:extLst>
              </a:tr>
              <a:tr h="191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381" marR="6381" marT="6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664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00237"/>
              </p:ext>
            </p:extLst>
          </p:nvPr>
        </p:nvGraphicFramePr>
        <p:xfrm>
          <a:off x="647701" y="570483"/>
          <a:ext cx="11169648" cy="6128767"/>
        </p:xfrm>
        <a:graphic>
          <a:graphicData uri="http://schemas.openxmlformats.org/drawingml/2006/table">
            <a:tbl>
              <a:tblPr/>
              <a:tblGrid>
                <a:gridCol w="1187184">
                  <a:extLst>
                    <a:ext uri="{9D8B030D-6E8A-4147-A177-3AD203B41FA5}">
                      <a16:colId xmlns:a16="http://schemas.microsoft.com/office/drawing/2014/main" val="2116779965"/>
                    </a:ext>
                  </a:extLst>
                </a:gridCol>
                <a:gridCol w="1160405">
                  <a:extLst>
                    <a:ext uri="{9D8B030D-6E8A-4147-A177-3AD203B41FA5}">
                      <a16:colId xmlns:a16="http://schemas.microsoft.com/office/drawing/2014/main" val="3583893653"/>
                    </a:ext>
                  </a:extLst>
                </a:gridCol>
                <a:gridCol w="1321077">
                  <a:extLst>
                    <a:ext uri="{9D8B030D-6E8A-4147-A177-3AD203B41FA5}">
                      <a16:colId xmlns:a16="http://schemas.microsoft.com/office/drawing/2014/main" val="3258540329"/>
                    </a:ext>
                  </a:extLst>
                </a:gridCol>
                <a:gridCol w="2094682">
                  <a:extLst>
                    <a:ext uri="{9D8B030D-6E8A-4147-A177-3AD203B41FA5}">
                      <a16:colId xmlns:a16="http://schemas.microsoft.com/office/drawing/2014/main" val="1759837576"/>
                    </a:ext>
                  </a:extLst>
                </a:gridCol>
                <a:gridCol w="1321077">
                  <a:extLst>
                    <a:ext uri="{9D8B030D-6E8A-4147-A177-3AD203B41FA5}">
                      <a16:colId xmlns:a16="http://schemas.microsoft.com/office/drawing/2014/main" val="4102905283"/>
                    </a:ext>
                  </a:extLst>
                </a:gridCol>
                <a:gridCol w="1347856">
                  <a:extLst>
                    <a:ext uri="{9D8B030D-6E8A-4147-A177-3AD203B41FA5}">
                      <a16:colId xmlns:a16="http://schemas.microsoft.com/office/drawing/2014/main" val="579956678"/>
                    </a:ext>
                  </a:extLst>
                </a:gridCol>
                <a:gridCol w="1059242">
                  <a:extLst>
                    <a:ext uri="{9D8B030D-6E8A-4147-A177-3AD203B41FA5}">
                      <a16:colId xmlns:a16="http://schemas.microsoft.com/office/drawing/2014/main" val="1963122878"/>
                    </a:ext>
                  </a:extLst>
                </a:gridCol>
                <a:gridCol w="1678125">
                  <a:extLst>
                    <a:ext uri="{9D8B030D-6E8A-4147-A177-3AD203B41FA5}">
                      <a16:colId xmlns:a16="http://schemas.microsoft.com/office/drawing/2014/main" val="2377829849"/>
                    </a:ext>
                  </a:extLst>
                </a:gridCol>
              </a:tblGrid>
              <a:tr h="16739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"Образование"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575999"/>
                  </a:ext>
                </a:extLst>
              </a:tr>
              <a:tr h="1673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"Современная школа"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"Цифровая образовательная среда"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24226"/>
                  </a:ext>
                </a:extLst>
              </a:tr>
              <a:tr h="16739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15669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70143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1 671 921,2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1 488 643,0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30 822,5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25 775,9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52236"/>
                  </a:ext>
                </a:extLst>
              </a:tr>
              <a:tr h="33073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778529"/>
                  </a:ext>
                </a:extLst>
              </a:tr>
              <a:tr h="3307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Капитальные вложения в общеобразовательные организации в целях обеспечения односменного режима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Внедрена цифровая модель цифровой общеобразовательной среды в общеобразовательных организациях и профессиональных образовательных организациях 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115472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93409"/>
                  </a:ext>
                </a:extLst>
              </a:tr>
              <a:tr h="984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условная штука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Введены в эксплуатацию 2 школы по адресу: г. Щёлково,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мкрн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"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Жегалово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"; г. Щёлково,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мкрн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"Солнечный". Выполнены ПИРы по 3 школам, с вводом в эксплуатацию после 2021 года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72500"/>
                  </a:ext>
                </a:extLst>
              </a:tr>
              <a:tr h="3307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Капитальные вложения в объекты общего образования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2)Оснащение планшетными компьютерами общеобразовательных организаций в Московской области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6554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5135"/>
                  </a:ext>
                </a:extLst>
              </a:tr>
              <a:tr h="657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условная штука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Выполнены ПИРы по адресу г. Щёлково, п. Новый городок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Закуплены планшетные компьютеры в МАОУ СОШ №1,12,16,2,4,21; МБОУ СОШ №6,10,11, 28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75454"/>
                  </a:ext>
                </a:extLst>
              </a:tr>
              <a:tr h="4940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Количество общеобразовательных организаций, расположенных в сельской местности и малых городах, в которых помещения отремонтированы и оснащены мебелью для создания центров образования цифрового и гуманитарного профилей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845868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109791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МБОУ СОШ №20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9210"/>
                  </a:ext>
                </a:extLst>
              </a:tr>
              <a:tr h="6574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986782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426465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МБОУ СОШ №20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698857"/>
                  </a:ext>
                </a:extLst>
              </a:tr>
              <a:tr h="16739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Капитальный ремонт в муниципальных общеобразовательных организациях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533536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79" marR="3779" marT="3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85650"/>
                  </a:ext>
                </a:extLst>
              </a:tr>
              <a:tr h="167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МБОУ СОШ №20</a:t>
                      </a: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9" marR="3779" marT="3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0255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12400" y="29210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1" y="0"/>
            <a:ext cx="1132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Исполнение </a:t>
            </a:r>
            <a:r>
              <a:rPr lang="ru-RU" sz="2000" dirty="0" smtClean="0">
                <a:solidFill>
                  <a:srgbClr val="0070C0"/>
                </a:solidFill>
              </a:rPr>
              <a:t>национальных проектов </a:t>
            </a:r>
            <a:r>
              <a:rPr lang="ru-RU" sz="2000" dirty="0">
                <a:solidFill>
                  <a:srgbClr val="0070C0"/>
                </a:solidFill>
              </a:rPr>
              <a:t>на территории городского округа Щёлково в </a:t>
            </a:r>
            <a:r>
              <a:rPr lang="ru-RU" sz="2000" dirty="0" smtClean="0">
                <a:solidFill>
                  <a:srgbClr val="0070C0"/>
                </a:solidFill>
              </a:rPr>
              <a:t>2020 </a:t>
            </a:r>
            <a:r>
              <a:rPr lang="ru-RU" sz="2000" dirty="0">
                <a:solidFill>
                  <a:srgbClr val="0070C0"/>
                </a:solidFill>
              </a:rPr>
              <a:t>году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453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95163"/>
              </p:ext>
            </p:extLst>
          </p:nvPr>
        </p:nvGraphicFramePr>
        <p:xfrm>
          <a:off x="1092200" y="928688"/>
          <a:ext cx="10140950" cy="4824683"/>
        </p:xfrm>
        <a:graphic>
          <a:graphicData uri="http://schemas.openxmlformats.org/drawingml/2006/table">
            <a:tbl>
              <a:tblPr/>
              <a:tblGrid>
                <a:gridCol w="2402539">
                  <a:extLst>
                    <a:ext uri="{9D8B030D-6E8A-4147-A177-3AD203B41FA5}">
                      <a16:colId xmlns:a16="http://schemas.microsoft.com/office/drawing/2014/main" val="2263520593"/>
                    </a:ext>
                  </a:extLst>
                </a:gridCol>
                <a:gridCol w="2374603">
                  <a:extLst>
                    <a:ext uri="{9D8B030D-6E8A-4147-A177-3AD203B41FA5}">
                      <a16:colId xmlns:a16="http://schemas.microsoft.com/office/drawing/2014/main" val="1843903017"/>
                    </a:ext>
                  </a:extLst>
                </a:gridCol>
                <a:gridCol w="2681904">
                  <a:extLst>
                    <a:ext uri="{9D8B030D-6E8A-4147-A177-3AD203B41FA5}">
                      <a16:colId xmlns:a16="http://schemas.microsoft.com/office/drawing/2014/main" val="4118954104"/>
                    </a:ext>
                  </a:extLst>
                </a:gridCol>
                <a:gridCol w="2681904">
                  <a:extLst>
                    <a:ext uri="{9D8B030D-6E8A-4147-A177-3AD203B41FA5}">
                      <a16:colId xmlns:a16="http://schemas.microsoft.com/office/drawing/2014/main" val="630649696"/>
                    </a:ext>
                  </a:extLst>
                </a:gridCol>
              </a:tblGrid>
              <a:tr h="25506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"Жилье и городская среда"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693390"/>
                  </a:ext>
                </a:extLst>
              </a:tr>
              <a:tr h="26234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"Формирование комфортной городской среды"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09428"/>
                  </a:ext>
                </a:extLst>
              </a:tr>
              <a:tr h="23319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63691"/>
                  </a:ext>
                </a:extLst>
              </a:tr>
              <a:tr h="21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086854"/>
                  </a:ext>
                </a:extLst>
              </a:tr>
              <a:tr h="225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18 769,7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16 668,2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24594"/>
                  </a:ext>
                </a:extLst>
              </a:tr>
              <a:tr h="3935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082686"/>
                  </a:ext>
                </a:extLst>
              </a:tr>
              <a:tr h="145749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Проведение ямочного ремонта 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796297"/>
                  </a:ext>
                </a:extLst>
              </a:tr>
              <a:tr h="225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775509"/>
                  </a:ext>
                </a:extLst>
              </a:tr>
              <a:tr h="3402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15 286,28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14 701,00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метров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502887"/>
                  </a:ext>
                </a:extLst>
              </a:tr>
              <a:tr h="145749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Ремонт дворовых территорий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84071"/>
                  </a:ext>
                </a:extLst>
              </a:tr>
              <a:tr h="1457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287" marR="7287" marT="72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244143"/>
                  </a:ext>
                </a:extLst>
              </a:tr>
              <a:tr h="10348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шт.</a:t>
                      </a:r>
                    </a:p>
                  </a:txBody>
                  <a:tcPr marL="7287" marR="7287" marT="7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100%:  г. Щёлково, ул. Краснознаменская, д.17к1, 17к2, 17к3; г. Щёлково, Пролетарский проспект, д.25; г. Щёлково, ул. Заречная, д.7,9; г. Щёлково, ул. Плеханова д.10</a:t>
                      </a:r>
                    </a:p>
                  </a:txBody>
                  <a:tcPr marL="7287" marR="7287" marT="728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82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10750" y="53975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4051" y="147091"/>
            <a:ext cx="10731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Исполнение </a:t>
            </a:r>
            <a:r>
              <a:rPr lang="ru-RU" sz="2000" dirty="0" smtClean="0">
                <a:solidFill>
                  <a:srgbClr val="0070C0"/>
                </a:solidFill>
              </a:rPr>
              <a:t>национальных проектов </a:t>
            </a:r>
            <a:r>
              <a:rPr lang="ru-RU" sz="2000" dirty="0">
                <a:solidFill>
                  <a:srgbClr val="0070C0"/>
                </a:solidFill>
              </a:rPr>
              <a:t>на территории городского округа Щёлково в </a:t>
            </a:r>
            <a:r>
              <a:rPr lang="ru-RU" sz="2000" dirty="0" smtClean="0">
                <a:solidFill>
                  <a:srgbClr val="0070C0"/>
                </a:solidFill>
              </a:rPr>
              <a:t>2020 </a:t>
            </a:r>
            <a:r>
              <a:rPr lang="ru-RU" sz="2000" dirty="0">
                <a:solidFill>
                  <a:srgbClr val="0070C0"/>
                </a:solidFill>
              </a:rPr>
              <a:t>году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4841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68016"/>
              </p:ext>
            </p:extLst>
          </p:nvPr>
        </p:nvGraphicFramePr>
        <p:xfrm>
          <a:off x="933450" y="755650"/>
          <a:ext cx="10553699" cy="5539743"/>
        </p:xfrm>
        <a:graphic>
          <a:graphicData uri="http://schemas.openxmlformats.org/drawingml/2006/table">
            <a:tbl>
              <a:tblPr/>
              <a:tblGrid>
                <a:gridCol w="1117563">
                  <a:extLst>
                    <a:ext uri="{9D8B030D-6E8A-4147-A177-3AD203B41FA5}">
                      <a16:colId xmlns:a16="http://schemas.microsoft.com/office/drawing/2014/main" val="1288014565"/>
                    </a:ext>
                  </a:extLst>
                </a:gridCol>
                <a:gridCol w="1306979">
                  <a:extLst>
                    <a:ext uri="{9D8B030D-6E8A-4147-A177-3AD203B41FA5}">
                      <a16:colId xmlns:a16="http://schemas.microsoft.com/office/drawing/2014/main" val="1277487804"/>
                    </a:ext>
                  </a:extLst>
                </a:gridCol>
                <a:gridCol w="1540595">
                  <a:extLst>
                    <a:ext uri="{9D8B030D-6E8A-4147-A177-3AD203B41FA5}">
                      <a16:colId xmlns:a16="http://schemas.microsoft.com/office/drawing/2014/main" val="450393452"/>
                    </a:ext>
                  </a:extLst>
                </a:gridCol>
                <a:gridCol w="1502709">
                  <a:extLst>
                    <a:ext uri="{9D8B030D-6E8A-4147-A177-3AD203B41FA5}">
                      <a16:colId xmlns:a16="http://schemas.microsoft.com/office/drawing/2014/main" val="408975070"/>
                    </a:ext>
                  </a:extLst>
                </a:gridCol>
                <a:gridCol w="1079678">
                  <a:extLst>
                    <a:ext uri="{9D8B030D-6E8A-4147-A177-3AD203B41FA5}">
                      <a16:colId xmlns:a16="http://schemas.microsoft.com/office/drawing/2014/main" val="3447614911"/>
                    </a:ext>
                  </a:extLst>
                </a:gridCol>
                <a:gridCol w="1136503">
                  <a:extLst>
                    <a:ext uri="{9D8B030D-6E8A-4147-A177-3AD203B41FA5}">
                      <a16:colId xmlns:a16="http://schemas.microsoft.com/office/drawing/2014/main" val="2620232316"/>
                    </a:ext>
                  </a:extLst>
                </a:gridCol>
                <a:gridCol w="1089150">
                  <a:extLst>
                    <a:ext uri="{9D8B030D-6E8A-4147-A177-3AD203B41FA5}">
                      <a16:colId xmlns:a16="http://schemas.microsoft.com/office/drawing/2014/main" val="1417331006"/>
                    </a:ext>
                  </a:extLst>
                </a:gridCol>
                <a:gridCol w="1780522">
                  <a:extLst>
                    <a:ext uri="{9D8B030D-6E8A-4147-A177-3AD203B41FA5}">
                      <a16:colId xmlns:a16="http://schemas.microsoft.com/office/drawing/2014/main" val="352474051"/>
                    </a:ext>
                  </a:extLst>
                </a:gridCol>
              </a:tblGrid>
              <a:tr h="23982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проект "Демография"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74399"/>
                  </a:ext>
                </a:extLst>
              </a:tr>
              <a:tr h="47964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"Создание для всех категорий и групп населений условий для занятия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"Содействие занятости женщин создание условий дошкольного образования для детей в возрасте до трех лет"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50393"/>
                  </a:ext>
                </a:extLst>
              </a:tr>
              <a:tr h="19621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48670"/>
                  </a:ext>
                </a:extLst>
              </a:tr>
              <a:tr h="163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1740"/>
                  </a:ext>
                </a:extLst>
              </a:tr>
              <a:tr h="168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14 539,8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14 539,6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10 886,0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10 728,0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67588"/>
                  </a:ext>
                </a:extLst>
              </a:tr>
              <a:tr h="2343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программ, направленных на достижение национальных целей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794482"/>
                  </a:ext>
                </a:extLst>
              </a:tr>
              <a:tr h="29323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Строительство(реконструкция) объектов физической культуры и спорта на территории военных городсков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Удельный вес численности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воспитанников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частных дошкольных образовательных организаций в Московской области в общей численности воспитанников дошкольных образовательных организаций Московской области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797213"/>
                  </a:ext>
                </a:extLst>
              </a:tr>
              <a:tr h="168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6705"/>
                  </a:ext>
                </a:extLst>
              </a:tr>
              <a:tr h="414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условная штука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Выполнены ПИРы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плавательному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бассейну по адресу: р.п. Монино.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33601"/>
                  </a:ext>
                </a:extLst>
              </a:tr>
              <a:tr h="7031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Обеспечение уровня финансирования организаций, осуществляющих спортивную подготовку в соответствии с требованиями федеральных стандартов спортивной подготовки (Доля занимающихся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программам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спортивной подготовки в организациях ведомственной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принадлежности физической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культуры и спорта в общем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занимающихся в организациях ведомственной принадлежности физической культуры и спорта)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180723"/>
                  </a:ext>
                </a:extLst>
              </a:tr>
              <a:tr h="299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969867"/>
                  </a:ext>
                </a:extLst>
              </a:tr>
              <a:tr h="179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5450" marR="5450" marT="5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0" marR="5450" marT="54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44399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69" y="451591"/>
            <a:ext cx="1822862" cy="3929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801" y="64541"/>
            <a:ext cx="10699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Исполнение </a:t>
            </a:r>
            <a:r>
              <a:rPr lang="ru-RU" sz="2000" dirty="0" smtClean="0">
                <a:solidFill>
                  <a:srgbClr val="0070C0"/>
                </a:solidFill>
              </a:rPr>
              <a:t>национальных проектов </a:t>
            </a:r>
            <a:r>
              <a:rPr lang="ru-RU" sz="2000" dirty="0">
                <a:solidFill>
                  <a:srgbClr val="0070C0"/>
                </a:solidFill>
              </a:rPr>
              <a:t>на территории городского округа Щёлково в </a:t>
            </a:r>
            <a:r>
              <a:rPr lang="ru-RU" sz="2000" dirty="0" smtClean="0">
                <a:solidFill>
                  <a:srgbClr val="0070C0"/>
                </a:solidFill>
              </a:rPr>
              <a:t>2020 </a:t>
            </a:r>
            <a:r>
              <a:rPr lang="ru-RU" sz="2000" dirty="0">
                <a:solidFill>
                  <a:srgbClr val="0070C0"/>
                </a:solidFill>
              </a:rPr>
              <a:t>году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62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4682194"/>
              </p:ext>
            </p:extLst>
          </p:nvPr>
        </p:nvGraphicFramePr>
        <p:xfrm>
          <a:off x="1225972" y="277708"/>
          <a:ext cx="10234508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2107" y="5743787"/>
            <a:ext cx="10051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* Указ Президента России от 21.07.2020 г. «О национальных </a:t>
            </a:r>
            <a:r>
              <a:rPr lang="ru-RU" sz="2000" dirty="0" err="1" smtClean="0">
                <a:solidFill>
                  <a:srgbClr val="002060"/>
                </a:solidFill>
              </a:rPr>
              <a:t>целеях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развития Российской Федерации на период до 2030 года» (далее – национальные цели)</a:t>
            </a:r>
          </a:p>
        </p:txBody>
      </p:sp>
    </p:spTree>
    <p:extLst>
      <p:ext uri="{BB962C8B-B14F-4D97-AF65-F5344CB8AC3E}">
        <p14:creationId xmlns:p14="http://schemas.microsoft.com/office/powerpoint/2010/main" val="507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72001"/>
              </p:ext>
            </p:extLst>
          </p:nvPr>
        </p:nvGraphicFramePr>
        <p:xfrm>
          <a:off x="787400" y="1036638"/>
          <a:ext cx="10598150" cy="3955298"/>
        </p:xfrm>
        <a:graphic>
          <a:graphicData uri="http://schemas.openxmlformats.org/drawingml/2006/table">
            <a:tbl>
              <a:tblPr/>
              <a:tblGrid>
                <a:gridCol w="2510857">
                  <a:extLst>
                    <a:ext uri="{9D8B030D-6E8A-4147-A177-3AD203B41FA5}">
                      <a16:colId xmlns:a16="http://schemas.microsoft.com/office/drawing/2014/main" val="118580353"/>
                    </a:ext>
                  </a:extLst>
                </a:gridCol>
                <a:gridCol w="2481661">
                  <a:extLst>
                    <a:ext uri="{9D8B030D-6E8A-4147-A177-3AD203B41FA5}">
                      <a16:colId xmlns:a16="http://schemas.microsoft.com/office/drawing/2014/main" val="1067738001"/>
                    </a:ext>
                  </a:extLst>
                </a:gridCol>
                <a:gridCol w="2802816">
                  <a:extLst>
                    <a:ext uri="{9D8B030D-6E8A-4147-A177-3AD203B41FA5}">
                      <a16:colId xmlns:a16="http://schemas.microsoft.com/office/drawing/2014/main" val="1621691114"/>
                    </a:ext>
                  </a:extLst>
                </a:gridCol>
                <a:gridCol w="2802816">
                  <a:extLst>
                    <a:ext uri="{9D8B030D-6E8A-4147-A177-3AD203B41FA5}">
                      <a16:colId xmlns:a16="http://schemas.microsoft.com/office/drawing/2014/main" val="3908743446"/>
                    </a:ext>
                  </a:extLst>
                </a:gridCol>
              </a:tblGrid>
              <a:tr h="3141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проекты "Цифровая экономика"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32044"/>
                  </a:ext>
                </a:extLst>
              </a:tr>
              <a:tr h="35702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"Информационная инфраструктура"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20598"/>
                  </a:ext>
                </a:extLst>
              </a:tr>
              <a:tr h="25706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239480"/>
                  </a:ext>
                </a:extLst>
              </a:tr>
              <a:tr h="214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58590"/>
                  </a:ext>
                </a:extLst>
              </a:tr>
              <a:tr h="221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6 832,5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6 300,5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225161"/>
                  </a:ext>
                </a:extLst>
              </a:tr>
              <a:tr h="3855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333448"/>
                  </a:ext>
                </a:extLst>
              </a:tr>
              <a:tr h="3356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Доля общеобразовательных организаций, расположенных в городских населенных пунктах, подключенных к информационно-телекамуникационной сети Интернет на скорости - не менее 100 Мбит/с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294230"/>
                  </a:ext>
                </a:extLst>
              </a:tr>
              <a:tr h="142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492631"/>
                  </a:ext>
                </a:extLst>
              </a:tr>
              <a:tr h="407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434453"/>
                  </a:ext>
                </a:extLst>
              </a:tr>
              <a:tr h="32846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Доля общеобразовательных организаций, расположенных в сельских населенных пунктах, подключенных к информационно-телекамуникационной сети Интернет на скорости - не менее 50 Мбит/с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837876"/>
                  </a:ext>
                </a:extLst>
              </a:tr>
              <a:tr h="142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277566"/>
                  </a:ext>
                </a:extLst>
              </a:tr>
              <a:tr h="435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141" marR="7141" marT="71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37845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2850" y="64185"/>
            <a:ext cx="9848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Исполнение национальных проектов на территории городского округа Щёлково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37789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90551"/>
              </p:ext>
            </p:extLst>
          </p:nvPr>
        </p:nvGraphicFramePr>
        <p:xfrm>
          <a:off x="76200" y="558270"/>
          <a:ext cx="12033250" cy="6299730"/>
        </p:xfrm>
        <a:graphic>
          <a:graphicData uri="http://schemas.openxmlformats.org/drawingml/2006/table">
            <a:tbl>
              <a:tblPr/>
              <a:tblGrid>
                <a:gridCol w="1371583">
                  <a:extLst>
                    <a:ext uri="{9D8B030D-6E8A-4147-A177-3AD203B41FA5}">
                      <a16:colId xmlns:a16="http://schemas.microsoft.com/office/drawing/2014/main" val="550015042"/>
                    </a:ext>
                  </a:extLst>
                </a:gridCol>
                <a:gridCol w="1355635">
                  <a:extLst>
                    <a:ext uri="{9D8B030D-6E8A-4147-A177-3AD203B41FA5}">
                      <a16:colId xmlns:a16="http://schemas.microsoft.com/office/drawing/2014/main" val="238801611"/>
                    </a:ext>
                  </a:extLst>
                </a:gridCol>
                <a:gridCol w="1531069">
                  <a:extLst>
                    <a:ext uri="{9D8B030D-6E8A-4147-A177-3AD203B41FA5}">
                      <a16:colId xmlns:a16="http://schemas.microsoft.com/office/drawing/2014/main" val="3653847730"/>
                    </a:ext>
                  </a:extLst>
                </a:gridCol>
                <a:gridCol w="1988264">
                  <a:extLst>
                    <a:ext uri="{9D8B030D-6E8A-4147-A177-3AD203B41FA5}">
                      <a16:colId xmlns:a16="http://schemas.microsoft.com/office/drawing/2014/main" val="2186542183"/>
                    </a:ext>
                  </a:extLst>
                </a:gridCol>
                <a:gridCol w="1570942">
                  <a:extLst>
                    <a:ext uri="{9D8B030D-6E8A-4147-A177-3AD203B41FA5}">
                      <a16:colId xmlns:a16="http://schemas.microsoft.com/office/drawing/2014/main" val="2564709357"/>
                    </a:ext>
                  </a:extLst>
                </a:gridCol>
                <a:gridCol w="1395507">
                  <a:extLst>
                    <a:ext uri="{9D8B030D-6E8A-4147-A177-3AD203B41FA5}">
                      <a16:colId xmlns:a16="http://schemas.microsoft.com/office/drawing/2014/main" val="1977565628"/>
                    </a:ext>
                  </a:extLst>
                </a:gridCol>
                <a:gridCol w="1140327">
                  <a:extLst>
                    <a:ext uri="{9D8B030D-6E8A-4147-A177-3AD203B41FA5}">
                      <a16:colId xmlns:a16="http://schemas.microsoft.com/office/drawing/2014/main" val="3342197622"/>
                    </a:ext>
                  </a:extLst>
                </a:gridCol>
                <a:gridCol w="1679923">
                  <a:extLst>
                    <a:ext uri="{9D8B030D-6E8A-4147-A177-3AD203B41FA5}">
                      <a16:colId xmlns:a16="http://schemas.microsoft.com/office/drawing/2014/main" val="1577579929"/>
                    </a:ext>
                  </a:extLst>
                </a:gridCol>
              </a:tblGrid>
              <a:tr h="18270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 "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Образование"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10618"/>
                  </a:ext>
                </a:extLst>
              </a:tr>
              <a:tr h="18270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"Современная школа"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"Цифровая образовательная среда"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61392"/>
                  </a:ext>
                </a:extLst>
              </a:tr>
              <a:tr h="18270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42663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17148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704 767,2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617 531,6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8 862,3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8 683,3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87055"/>
                  </a:ext>
                </a:extLst>
              </a:tr>
              <a:tr h="3609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45133"/>
                  </a:ext>
                </a:extLst>
              </a:tr>
              <a:tr h="717517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Капитальные вложения в общеобразовательные организации в целях обеспечения односменного режима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Государственная поддержка образовательных организаций в целях оснащения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обновления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их компьютерным, мультимедийным, презентационным оборудованием и программным обеспечением в рамках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эксперимента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модернизации начального, общего, основного общего и среднего образования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33062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80730"/>
                  </a:ext>
                </a:extLst>
              </a:tr>
              <a:tr h="7175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условная штука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Выполнены ПИРы и начаты СМР по 3 школам, с вводом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экспуатацию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 2022 года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15,38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15,38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32590"/>
                  </a:ext>
                </a:extLst>
              </a:tr>
              <a:tr h="1827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Капитальные вложения в объекты общеого образования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418110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45063"/>
                  </a:ext>
                </a:extLst>
              </a:tr>
              <a:tr h="539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условная штука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Выполнены ПИРы по адресу г. Щёлково, п. Новый городок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710207"/>
                  </a:ext>
                </a:extLst>
              </a:tr>
              <a:tr h="5392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Создание и обеспечение функционирования цетров образования естественно-научной и технологической направленности в общеобразовательных организациях, расположенных в сельской местности и малых городах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956323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68703"/>
                  </a:ext>
                </a:extLst>
              </a:tr>
              <a:tr h="5392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единица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Закупка оборудования для МАОУ СОШ №21, МБОУ СОШ №28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727515"/>
                  </a:ext>
                </a:extLst>
              </a:tr>
              <a:tr h="539245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Количество общеобразовательных организаций, расположенных в сельской местности и малых городах, в которых помещения отремонтированы и оснащены мебелью для создания центров образования цифрового и гуманитарного профилей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253681"/>
                  </a:ext>
                </a:extLst>
              </a:tr>
              <a:tr h="182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4545" marR="4545" marT="4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66668"/>
                  </a:ext>
                </a:extLst>
              </a:tr>
              <a:tr h="3609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в МАОУ СОШ №21, МБОУ СОШ №28</a:t>
                      </a: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5" marR="4545" marT="4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2536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20350" y="266700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0"/>
            <a:ext cx="11214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Исполнение национальных проектов на территории городского округа Щёлково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343753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05355"/>
              </p:ext>
            </p:extLst>
          </p:nvPr>
        </p:nvGraphicFramePr>
        <p:xfrm>
          <a:off x="44451" y="591862"/>
          <a:ext cx="11963399" cy="6147631"/>
        </p:xfrm>
        <a:graphic>
          <a:graphicData uri="http://schemas.openxmlformats.org/drawingml/2006/table">
            <a:tbl>
              <a:tblPr/>
              <a:tblGrid>
                <a:gridCol w="1314269">
                  <a:extLst>
                    <a:ext uri="{9D8B030D-6E8A-4147-A177-3AD203B41FA5}">
                      <a16:colId xmlns:a16="http://schemas.microsoft.com/office/drawing/2014/main" val="1566465994"/>
                    </a:ext>
                  </a:extLst>
                </a:gridCol>
                <a:gridCol w="1298983">
                  <a:extLst>
                    <a:ext uri="{9D8B030D-6E8A-4147-A177-3AD203B41FA5}">
                      <a16:colId xmlns:a16="http://schemas.microsoft.com/office/drawing/2014/main" val="3590153872"/>
                    </a:ext>
                  </a:extLst>
                </a:gridCol>
                <a:gridCol w="1467088">
                  <a:extLst>
                    <a:ext uri="{9D8B030D-6E8A-4147-A177-3AD203B41FA5}">
                      <a16:colId xmlns:a16="http://schemas.microsoft.com/office/drawing/2014/main" val="234657006"/>
                    </a:ext>
                  </a:extLst>
                </a:gridCol>
                <a:gridCol w="3341706">
                  <a:extLst>
                    <a:ext uri="{9D8B030D-6E8A-4147-A177-3AD203B41FA5}">
                      <a16:colId xmlns:a16="http://schemas.microsoft.com/office/drawing/2014/main" val="2870565440"/>
                    </a:ext>
                  </a:extLst>
                </a:gridCol>
                <a:gridCol w="1016265">
                  <a:extLst>
                    <a:ext uri="{9D8B030D-6E8A-4147-A177-3AD203B41FA5}">
                      <a16:colId xmlns:a16="http://schemas.microsoft.com/office/drawing/2014/main" val="1721747579"/>
                    </a:ext>
                  </a:extLst>
                </a:gridCol>
                <a:gridCol w="955136">
                  <a:extLst>
                    <a:ext uri="{9D8B030D-6E8A-4147-A177-3AD203B41FA5}">
                      <a16:colId xmlns:a16="http://schemas.microsoft.com/office/drawing/2014/main" val="1528802555"/>
                    </a:ext>
                  </a:extLst>
                </a:gridCol>
                <a:gridCol w="1245497">
                  <a:extLst>
                    <a:ext uri="{9D8B030D-6E8A-4147-A177-3AD203B41FA5}">
                      <a16:colId xmlns:a16="http://schemas.microsoft.com/office/drawing/2014/main" val="296498575"/>
                    </a:ext>
                  </a:extLst>
                </a:gridCol>
                <a:gridCol w="1324455">
                  <a:extLst>
                    <a:ext uri="{9D8B030D-6E8A-4147-A177-3AD203B41FA5}">
                      <a16:colId xmlns:a16="http://schemas.microsoft.com/office/drawing/2014/main" val="3592896994"/>
                    </a:ext>
                  </a:extLst>
                </a:gridCol>
              </a:tblGrid>
              <a:tr h="15449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 "Жилье 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городская среда"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71257"/>
                  </a:ext>
                </a:extLst>
              </a:tr>
              <a:tr h="2878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"Формирование комфортной городской среды"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"Обеспечение устойчивого сокращения непригодного для проживания жилищного фонда"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872037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41881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0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287 908,7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283 903,7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2 136,4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2 136,4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85772"/>
                  </a:ext>
                </a:extLst>
              </a:tr>
              <a:tr h="28786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05405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Ремонт дворовых территорий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Обеспечение мероприятий по переселению граждан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36517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44748"/>
                  </a:ext>
                </a:extLst>
              </a:tr>
              <a:tr h="1140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100%: г. Щёлково, ул. Беляева, д. 22,22,24; г. Щёлково, ул.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Бахчиванджи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д.11;, г. Щёлково, ул. Комсомольская, д.4; р.п. Монино, ул. Алксниса, д.28,34,36; п. Краснознаменский, д.10;, г. Щёлково,, ул. Сиреневая, д.22,22а,22б Полевая, д.16а; г. Щёлково, ул. 8Марта, д.18; д. </a:t>
                      </a:r>
                      <a:r>
                        <a:rPr lang="ru-RU" sz="9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Оболдино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ул. Лесная,д.2; г. Щёлково, ул. Беляева, д.16,18; г. Щёлково 1-ый Советский пер., д.21; р.п. Монино, ул. Алксниса, д.38,40,42. 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2 136 400,0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2 136 400,0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рублей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Выкуп 1-го аварийного помещения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63980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Устройство и капитальный ремонт систем наружнего освещения в рамках реализации проекта "Светлый город"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393521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109174"/>
                  </a:ext>
                </a:extLst>
              </a:tr>
              <a:tr h="856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единица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100%: г. Щёлково, ул. Институтская; г. Щёлково, ул. Беляева; г. Щёлково, от ул. Советская д.46  до ул. Комарова, д.7/2; г. Щёлково, Пролетарский проспект, д.5а, 5б - 1 Советский переулок 2а,4а; г. Щёлково, Пролетарский проспект, д.7, 7а; п. Загорянский, ул. Ватутина, г. Щёлково, ул. Жуковского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17062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Обустройство и установка детских игровых площадок 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06424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6481"/>
                  </a:ext>
                </a:extLst>
              </a:tr>
              <a:tr h="287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штук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100%: г. Щёлково, мкрн. Финский, д.3; д. Каблуково; д. Соколово-1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421637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Благоустройство общественных территорий создание новых и (или) благоустройство существующих парков культуры и отдыха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033639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4.1) Количество созданных/благоустроенных парков культуры и отдыха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943279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03461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единица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793851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4.2) Число посетителей парков культуры и отдыха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90527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201404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442001"/>
                  </a:ext>
                </a:extLst>
              </a:tr>
              <a:tr h="14568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Реализация программ формирования современной городской среды в части благоустройства общественных территорий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80467"/>
                  </a:ext>
                </a:extLst>
              </a:tr>
              <a:tr h="28786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5.1) Мероприятия по благоустройству общественных территорий (набережные, центральные площади, парки и др) и иные мероприятия, предусмотренные государственными (муниципальными) программами формирования комфортной городской среды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253301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286553"/>
                  </a:ext>
                </a:extLst>
              </a:tr>
              <a:tr h="145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единица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г</a:t>
                      </a:r>
                      <a:r>
                        <a:rPr lang="ru-RU" sz="9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Щёлково</a:t>
                      </a:r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ул. Пушкина</a:t>
                      </a:r>
                    </a:p>
                  </a:txBody>
                  <a:tcPr marL="3764" marR="3764" marT="3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082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10850" y="25400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850" y="0"/>
            <a:ext cx="12122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Исполнение национальных проектов на территории городского округа Щёлково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63528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10668"/>
              </p:ext>
            </p:extLst>
          </p:nvPr>
        </p:nvGraphicFramePr>
        <p:xfrm>
          <a:off x="927100" y="1013876"/>
          <a:ext cx="10585451" cy="5210311"/>
        </p:xfrm>
        <a:graphic>
          <a:graphicData uri="http://schemas.openxmlformats.org/drawingml/2006/table">
            <a:tbl>
              <a:tblPr/>
              <a:tblGrid>
                <a:gridCol w="1062146">
                  <a:extLst>
                    <a:ext uri="{9D8B030D-6E8A-4147-A177-3AD203B41FA5}">
                      <a16:colId xmlns:a16="http://schemas.microsoft.com/office/drawing/2014/main" val="3879236631"/>
                    </a:ext>
                  </a:extLst>
                </a:gridCol>
                <a:gridCol w="1242170">
                  <a:extLst>
                    <a:ext uri="{9D8B030D-6E8A-4147-A177-3AD203B41FA5}">
                      <a16:colId xmlns:a16="http://schemas.microsoft.com/office/drawing/2014/main" val="891047011"/>
                    </a:ext>
                  </a:extLst>
                </a:gridCol>
                <a:gridCol w="1464200">
                  <a:extLst>
                    <a:ext uri="{9D8B030D-6E8A-4147-A177-3AD203B41FA5}">
                      <a16:colId xmlns:a16="http://schemas.microsoft.com/office/drawing/2014/main" val="3956735251"/>
                    </a:ext>
                  </a:extLst>
                </a:gridCol>
                <a:gridCol w="1428196">
                  <a:extLst>
                    <a:ext uri="{9D8B030D-6E8A-4147-A177-3AD203B41FA5}">
                      <a16:colId xmlns:a16="http://schemas.microsoft.com/office/drawing/2014/main" val="3658956749"/>
                    </a:ext>
                  </a:extLst>
                </a:gridCol>
                <a:gridCol w="1404193">
                  <a:extLst>
                    <a:ext uri="{9D8B030D-6E8A-4147-A177-3AD203B41FA5}">
                      <a16:colId xmlns:a16="http://schemas.microsoft.com/office/drawing/2014/main" val="1202876770"/>
                    </a:ext>
                  </a:extLst>
                </a:gridCol>
                <a:gridCol w="1224168">
                  <a:extLst>
                    <a:ext uri="{9D8B030D-6E8A-4147-A177-3AD203B41FA5}">
                      <a16:colId xmlns:a16="http://schemas.microsoft.com/office/drawing/2014/main" val="3290069958"/>
                    </a:ext>
                  </a:extLst>
                </a:gridCol>
                <a:gridCol w="1392191">
                  <a:extLst>
                    <a:ext uri="{9D8B030D-6E8A-4147-A177-3AD203B41FA5}">
                      <a16:colId xmlns:a16="http://schemas.microsoft.com/office/drawing/2014/main" val="2885551600"/>
                    </a:ext>
                  </a:extLst>
                </a:gridCol>
                <a:gridCol w="1368187">
                  <a:extLst>
                    <a:ext uri="{9D8B030D-6E8A-4147-A177-3AD203B41FA5}">
                      <a16:colId xmlns:a16="http://schemas.microsoft.com/office/drawing/2014/main" val="2357528832"/>
                    </a:ext>
                  </a:extLst>
                </a:gridCol>
              </a:tblGrid>
              <a:tr h="33980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проект "Демография"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130774"/>
                  </a:ext>
                </a:extLst>
              </a:tr>
              <a:tr h="6796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"Создание для всех категорий и групп населений условий для занятия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резерва"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"Содействие занятости женщин, создание условий дошкольного образования для детей в возрасте до трех лет"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69502"/>
                  </a:ext>
                </a:extLst>
              </a:tr>
              <a:tr h="2780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1681"/>
                  </a:ext>
                </a:extLst>
              </a:tr>
              <a:tr h="231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17215"/>
                  </a:ext>
                </a:extLst>
              </a:tr>
              <a:tr h="239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18 192,0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18 076,7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12 001,5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10 938,9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6693"/>
                  </a:ext>
                </a:extLst>
              </a:tr>
              <a:tr h="33208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959540"/>
                  </a:ext>
                </a:extLst>
              </a:tr>
              <a:tr h="8232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Обеспечение уровня финансирования организаций, осуществляющих спортивную подготовку в соответствии с требованиями федеральных стандартов спортивной подготовки (Доля занимающихся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программам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спортивной подготовки в организациях ведомственной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принадлежности физической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культуры и спорта в общем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занимающихся в организациях ведомственной принадлежности физической культуры и спорта)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Удельный вес численности воспитаников частных дошкольных образовательных организаций в Московской области в общей численности воспитанников дошкольных образовательных организаций Московской области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76870"/>
                  </a:ext>
                </a:extLst>
              </a:tr>
              <a:tr h="463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25108"/>
                  </a:ext>
                </a:extLst>
              </a:tr>
              <a:tr h="154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процент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723" marR="7723" marT="77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16448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94900" y="520700"/>
            <a:ext cx="164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4550" y="146735"/>
            <a:ext cx="10706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Исполнение национальных проектов на территории городского округа Щёлково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242603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27526"/>
              </p:ext>
            </p:extLst>
          </p:nvPr>
        </p:nvGraphicFramePr>
        <p:xfrm>
          <a:off x="849313" y="1008856"/>
          <a:ext cx="10320336" cy="3855243"/>
        </p:xfrm>
        <a:graphic>
          <a:graphicData uri="http://schemas.openxmlformats.org/drawingml/2006/table">
            <a:tbl>
              <a:tblPr/>
              <a:tblGrid>
                <a:gridCol w="2445038">
                  <a:extLst>
                    <a:ext uri="{9D8B030D-6E8A-4147-A177-3AD203B41FA5}">
                      <a16:colId xmlns:a16="http://schemas.microsoft.com/office/drawing/2014/main" val="4173089379"/>
                    </a:ext>
                  </a:extLst>
                </a:gridCol>
                <a:gridCol w="2416608">
                  <a:extLst>
                    <a:ext uri="{9D8B030D-6E8A-4147-A177-3AD203B41FA5}">
                      <a16:colId xmlns:a16="http://schemas.microsoft.com/office/drawing/2014/main" val="1809976173"/>
                    </a:ext>
                  </a:extLst>
                </a:gridCol>
                <a:gridCol w="2729345">
                  <a:extLst>
                    <a:ext uri="{9D8B030D-6E8A-4147-A177-3AD203B41FA5}">
                      <a16:colId xmlns:a16="http://schemas.microsoft.com/office/drawing/2014/main" val="3707941811"/>
                    </a:ext>
                  </a:extLst>
                </a:gridCol>
                <a:gridCol w="2729345">
                  <a:extLst>
                    <a:ext uri="{9D8B030D-6E8A-4147-A177-3AD203B41FA5}">
                      <a16:colId xmlns:a16="http://schemas.microsoft.com/office/drawing/2014/main" val="221171667"/>
                    </a:ext>
                  </a:extLst>
                </a:gridCol>
              </a:tblGrid>
              <a:tr h="46730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 "Культура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461089"/>
                  </a:ext>
                </a:extLst>
              </a:tr>
              <a:tr h="5310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"Создание условий для реализации творческого потенциала нации (Творческие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люди)"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9467"/>
                  </a:ext>
                </a:extLst>
              </a:tr>
              <a:tr h="3823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22408"/>
                  </a:ext>
                </a:extLst>
              </a:tr>
              <a:tr h="318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059274"/>
                  </a:ext>
                </a:extLst>
              </a:tr>
              <a:tr h="3292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581014"/>
                  </a:ext>
                </a:extLst>
              </a:tr>
              <a:tr h="5735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196976"/>
                  </a:ext>
                </a:extLst>
              </a:tr>
              <a:tr h="55226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Оказана государственная поддержка лучшим работникам сельских учреждений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213771"/>
                  </a:ext>
                </a:extLst>
              </a:tr>
              <a:tr h="329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591954"/>
                  </a:ext>
                </a:extLst>
              </a:tr>
              <a:tr h="371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Человек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19394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37700" y="66675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9950" y="0"/>
            <a:ext cx="10331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Исполнение национальных проектов на территории городского округа Щёлково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3562385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14144"/>
              </p:ext>
            </p:extLst>
          </p:nvPr>
        </p:nvGraphicFramePr>
        <p:xfrm>
          <a:off x="984251" y="800100"/>
          <a:ext cx="10426700" cy="3956999"/>
        </p:xfrm>
        <a:graphic>
          <a:graphicData uri="http://schemas.openxmlformats.org/drawingml/2006/table">
            <a:tbl>
              <a:tblPr/>
              <a:tblGrid>
                <a:gridCol w="2470238">
                  <a:extLst>
                    <a:ext uri="{9D8B030D-6E8A-4147-A177-3AD203B41FA5}">
                      <a16:colId xmlns:a16="http://schemas.microsoft.com/office/drawing/2014/main" val="691502126"/>
                    </a:ext>
                  </a:extLst>
                </a:gridCol>
                <a:gridCol w="2441514">
                  <a:extLst>
                    <a:ext uri="{9D8B030D-6E8A-4147-A177-3AD203B41FA5}">
                      <a16:colId xmlns:a16="http://schemas.microsoft.com/office/drawing/2014/main" val="2778103503"/>
                    </a:ext>
                  </a:extLst>
                </a:gridCol>
                <a:gridCol w="2757474">
                  <a:extLst>
                    <a:ext uri="{9D8B030D-6E8A-4147-A177-3AD203B41FA5}">
                      <a16:colId xmlns:a16="http://schemas.microsoft.com/office/drawing/2014/main" val="815483271"/>
                    </a:ext>
                  </a:extLst>
                </a:gridCol>
                <a:gridCol w="2757474">
                  <a:extLst>
                    <a:ext uri="{9D8B030D-6E8A-4147-A177-3AD203B41FA5}">
                      <a16:colId xmlns:a16="http://schemas.microsoft.com/office/drawing/2014/main" val="3051213302"/>
                    </a:ext>
                  </a:extLst>
                </a:gridCol>
              </a:tblGrid>
              <a:tr h="35348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Национальный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"Экология"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250248"/>
                  </a:ext>
                </a:extLst>
              </a:tr>
              <a:tr h="4070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Федеральный проект "Чистая страна"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28017"/>
                  </a:ext>
                </a:extLst>
              </a:tr>
              <a:tr h="29310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Освоение бюджетных средств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073922"/>
                  </a:ext>
                </a:extLst>
              </a:tr>
              <a:tr h="244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4152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8142" marR="8142" marT="8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7 000,0</a:t>
                      </a:r>
                    </a:p>
                  </a:txBody>
                  <a:tcPr marL="8142" marR="8142" marT="8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8142" marR="8142" marT="8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8142" marR="8142" marT="8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550608"/>
                  </a:ext>
                </a:extLst>
              </a:tr>
              <a:tr h="43966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значений показателей результативности (результатов)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направленных на достижение национальных целей</a:t>
                      </a:r>
                    </a:p>
                  </a:txBody>
                  <a:tcPr marL="8142" marR="8142" marT="8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09999"/>
                  </a:ext>
                </a:extLst>
              </a:tr>
              <a:tr h="42337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Разработка проектной документации на рекультивацию полигонов твердых коммунальных отходов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333616"/>
                  </a:ext>
                </a:extLst>
              </a:tr>
              <a:tr h="252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ед. измерения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%, исполнения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91371"/>
                  </a:ext>
                </a:extLst>
              </a:tr>
              <a:tr h="871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ус. единица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100%.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Разработана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установленном порядке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проектная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документация на рекультивацию полигона ТКО "Сабурово"</a:t>
                      </a:r>
                    </a:p>
                  </a:txBody>
                  <a:tcPr marL="8142" marR="8142" marT="8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2952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1700" y="43180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Продолжение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6150" y="0"/>
            <a:ext cx="1048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Исполнение национальных проектов на территории городского округа Щёлково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57377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297" y="362991"/>
            <a:ext cx="8611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Национальные проекты, реализация которых запланирована на </a:t>
            </a:r>
            <a:r>
              <a:rPr lang="ru-RU" sz="2400" dirty="0">
                <a:solidFill>
                  <a:srgbClr val="0070C0"/>
                </a:solidFill>
              </a:rPr>
              <a:t>территории городского округа Щёлково в 2022 году </a:t>
            </a:r>
            <a:r>
              <a:rPr lang="ru-RU" sz="2400" dirty="0" smtClean="0">
                <a:solidFill>
                  <a:srgbClr val="0070C0"/>
                </a:solidFill>
              </a:rPr>
              <a:t>и в плановом периоде 2023 и 2024 годов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548262" y="1607420"/>
            <a:ext cx="189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194977"/>
              </p:ext>
            </p:extLst>
          </p:nvPr>
        </p:nvGraphicFramePr>
        <p:xfrm>
          <a:off x="850901" y="2109401"/>
          <a:ext cx="10617198" cy="3097599"/>
        </p:xfrm>
        <a:graphic>
          <a:graphicData uri="http://schemas.openxmlformats.org/drawingml/2006/table">
            <a:tbl>
              <a:tblPr/>
              <a:tblGrid>
                <a:gridCol w="797918">
                  <a:extLst>
                    <a:ext uri="{9D8B030D-6E8A-4147-A177-3AD203B41FA5}">
                      <a16:colId xmlns:a16="http://schemas.microsoft.com/office/drawing/2014/main" val="1816066323"/>
                    </a:ext>
                  </a:extLst>
                </a:gridCol>
                <a:gridCol w="716498">
                  <a:extLst>
                    <a:ext uri="{9D8B030D-6E8A-4147-A177-3AD203B41FA5}">
                      <a16:colId xmlns:a16="http://schemas.microsoft.com/office/drawing/2014/main" val="3040784417"/>
                    </a:ext>
                  </a:extLst>
                </a:gridCol>
                <a:gridCol w="659504">
                  <a:extLst>
                    <a:ext uri="{9D8B030D-6E8A-4147-A177-3AD203B41FA5}">
                      <a16:colId xmlns:a16="http://schemas.microsoft.com/office/drawing/2014/main" val="2359022298"/>
                    </a:ext>
                  </a:extLst>
                </a:gridCol>
                <a:gridCol w="708356">
                  <a:extLst>
                    <a:ext uri="{9D8B030D-6E8A-4147-A177-3AD203B41FA5}">
                      <a16:colId xmlns:a16="http://schemas.microsoft.com/office/drawing/2014/main" val="3365910720"/>
                    </a:ext>
                  </a:extLst>
                </a:gridCol>
                <a:gridCol w="757208">
                  <a:extLst>
                    <a:ext uri="{9D8B030D-6E8A-4147-A177-3AD203B41FA5}">
                      <a16:colId xmlns:a16="http://schemas.microsoft.com/office/drawing/2014/main" val="1653595933"/>
                    </a:ext>
                  </a:extLst>
                </a:gridCol>
                <a:gridCol w="724640">
                  <a:extLst>
                    <a:ext uri="{9D8B030D-6E8A-4147-A177-3AD203B41FA5}">
                      <a16:colId xmlns:a16="http://schemas.microsoft.com/office/drawing/2014/main" val="2228990103"/>
                    </a:ext>
                  </a:extLst>
                </a:gridCol>
                <a:gridCol w="659504">
                  <a:extLst>
                    <a:ext uri="{9D8B030D-6E8A-4147-A177-3AD203B41FA5}">
                      <a16:colId xmlns:a16="http://schemas.microsoft.com/office/drawing/2014/main" val="1085694361"/>
                    </a:ext>
                  </a:extLst>
                </a:gridCol>
                <a:gridCol w="667645">
                  <a:extLst>
                    <a:ext uri="{9D8B030D-6E8A-4147-A177-3AD203B41FA5}">
                      <a16:colId xmlns:a16="http://schemas.microsoft.com/office/drawing/2014/main" val="1117563143"/>
                    </a:ext>
                  </a:extLst>
                </a:gridCol>
                <a:gridCol w="683930">
                  <a:extLst>
                    <a:ext uri="{9D8B030D-6E8A-4147-A177-3AD203B41FA5}">
                      <a16:colId xmlns:a16="http://schemas.microsoft.com/office/drawing/2014/main" val="3881572727"/>
                    </a:ext>
                  </a:extLst>
                </a:gridCol>
                <a:gridCol w="724640">
                  <a:extLst>
                    <a:ext uri="{9D8B030D-6E8A-4147-A177-3AD203B41FA5}">
                      <a16:colId xmlns:a16="http://schemas.microsoft.com/office/drawing/2014/main" val="120637797"/>
                    </a:ext>
                  </a:extLst>
                </a:gridCol>
                <a:gridCol w="757208">
                  <a:extLst>
                    <a:ext uri="{9D8B030D-6E8A-4147-A177-3AD203B41FA5}">
                      <a16:colId xmlns:a16="http://schemas.microsoft.com/office/drawing/2014/main" val="3469521130"/>
                    </a:ext>
                  </a:extLst>
                </a:gridCol>
                <a:gridCol w="692073">
                  <a:extLst>
                    <a:ext uri="{9D8B030D-6E8A-4147-A177-3AD203B41FA5}">
                      <a16:colId xmlns:a16="http://schemas.microsoft.com/office/drawing/2014/main" val="2497667625"/>
                    </a:ext>
                  </a:extLst>
                </a:gridCol>
                <a:gridCol w="692073">
                  <a:extLst>
                    <a:ext uri="{9D8B030D-6E8A-4147-A177-3AD203B41FA5}">
                      <a16:colId xmlns:a16="http://schemas.microsoft.com/office/drawing/2014/main" val="3658599689"/>
                    </a:ext>
                  </a:extLst>
                </a:gridCol>
                <a:gridCol w="667645">
                  <a:extLst>
                    <a:ext uri="{9D8B030D-6E8A-4147-A177-3AD203B41FA5}">
                      <a16:colId xmlns:a16="http://schemas.microsoft.com/office/drawing/2014/main" val="670760657"/>
                    </a:ext>
                  </a:extLst>
                </a:gridCol>
                <a:gridCol w="708356">
                  <a:extLst>
                    <a:ext uri="{9D8B030D-6E8A-4147-A177-3AD203B41FA5}">
                      <a16:colId xmlns:a16="http://schemas.microsoft.com/office/drawing/2014/main" val="2038827390"/>
                    </a:ext>
                  </a:extLst>
                </a:gridCol>
              </a:tblGrid>
              <a:tr h="206183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Национальные проекты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485863"/>
                  </a:ext>
                </a:extLst>
              </a:tr>
              <a:tr h="42267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"Образование"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"Жилье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городская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"Демография"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632584"/>
                  </a:ext>
                </a:extLst>
              </a:tr>
              <a:tr h="159244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"Современная школа"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"Цифровая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образовательная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"Формирование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комфортной городской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"Содействие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занятости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женщин,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условий дошкольного образования для детей в возрасте до трех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лет"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"Создание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резерва"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669701"/>
                  </a:ext>
                </a:extLst>
              </a:tr>
              <a:tr h="206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2022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2023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2024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2022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2023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2024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2022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2023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2024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2022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2023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2024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2022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2023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2024</a:t>
                      </a:r>
                    </a:p>
                  </a:txBody>
                  <a:tcPr marL="7573" marR="7573" marT="75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382295"/>
                  </a:ext>
                </a:extLst>
              </a:tr>
              <a:tr h="6701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1 544 077,3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640 559,6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5 075,0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33 162,3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2 150,0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9 384,2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81 289,0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8 364,1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8 985,0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8 985,0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8 985,0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77 366,8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573" marR="7573" marT="75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23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46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0" y="3403600"/>
            <a:ext cx="12192000" cy="345440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4700" y="0"/>
            <a:ext cx="10547350" cy="31115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Национальная цель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«Возможности для самореализации и развития талантов»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768350" y="584200"/>
            <a:ext cx="10598150" cy="2286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Целевой показатель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«Вхождения РФ в число десяти ведущих стран мира по качеству общего образования»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800100" y="1098550"/>
            <a:ext cx="10585450" cy="28575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Фактор</a:t>
            </a:r>
            <a:r>
              <a:rPr lang="ru-RU" sz="1600" dirty="0"/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«Создание современной образовательной среды»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550" y="1663700"/>
            <a:ext cx="1644650" cy="8953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Создание новых мест в общеобразовательных организациях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54400" y="1670050"/>
            <a:ext cx="2025650" cy="89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50" dirty="0">
                <a:solidFill>
                  <a:schemeClr val="accent3">
                    <a:lumMod val="50000"/>
                  </a:schemeClr>
                </a:solidFill>
              </a:rPr>
              <a:t>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38350" y="1682750"/>
            <a:ext cx="1327150" cy="889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Капитальные вложения в объекты общего образования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323850" y="2844800"/>
            <a:ext cx="6705600" cy="4318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Федеральный проект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«Современная школа»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" y="3517900"/>
            <a:ext cx="2146300" cy="2940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-Школа на 825 мест по адресу: Московская область, г. Щелково, микрорайон «Потапово-3А» (ПИР и строительство) – 1 175 194,2 тыс. рублей</a:t>
            </a:r>
          </a:p>
          <a:p>
            <a:pPr defTabSz="91440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-Школа на 275 мест по адресу: Московская область, г. Щелково, ул. Шмидта, д. 11 (ПИР и строительство) –                 696 539,9 тыс. рублей</a:t>
            </a:r>
          </a:p>
          <a:p>
            <a:pPr defTabSz="91440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-Новый корпус на 550 учащихся МБОУ СОШ № 11 им. Титова по адресу: Московская область, г. Щелково, ул. Институтская, д. 5 (ПИР и строительство) – 786 954,0 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3300" y="3536950"/>
            <a:ext cx="1219200" cy="191135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</a:rPr>
              <a:t>Общеобразова-тельная школа на 550 мест в пос. Новый городок Щелковского района (в том числе ПИР) – 995 297,2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2350" y="3543300"/>
            <a:ext cx="1917700" cy="187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Приобретение оборудования для МАОУ Медвежье-</a:t>
            </a:r>
            <a:r>
              <a:rPr lang="ru-RU" sz="1100" dirty="0" err="1">
                <a:solidFill>
                  <a:schemeClr val="accent3">
                    <a:lumMod val="50000"/>
                  </a:schemeClr>
                </a:solidFill>
              </a:rPr>
              <a:t>Озёрская</a:t>
            </a: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средняя образовательная школа № 19 –              20 799,3 тыс. рублей</a:t>
            </a:r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971550" y="3251200"/>
            <a:ext cx="311150" cy="25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2724150" y="3282950"/>
            <a:ext cx="311150" cy="260350"/>
          </a:xfrm>
          <a:prstGeom prst="up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4324350" y="3270250"/>
            <a:ext cx="311150" cy="2540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990600" y="2571750"/>
            <a:ext cx="311150" cy="25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2514600" y="2578100"/>
            <a:ext cx="311150" cy="254000"/>
          </a:xfrm>
          <a:prstGeom prst="up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9715500" y="2520950"/>
            <a:ext cx="311150" cy="2540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39050" y="1663700"/>
            <a:ext cx="4425950" cy="857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Обеспечение материально-технической базы образовательных организаций для реализации внедрения целевой модели цифровой образовательной среды</a:t>
            </a:r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958850" y="1390650"/>
            <a:ext cx="311150" cy="25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2527300" y="1403350"/>
            <a:ext cx="311150" cy="254000"/>
          </a:xfrm>
          <a:prstGeom prst="upArrow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4298950" y="1384300"/>
            <a:ext cx="311150" cy="2794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9683750" y="1397000"/>
            <a:ext cx="311150" cy="2540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273550" y="2578100"/>
            <a:ext cx="311150" cy="2540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72350" y="3517900"/>
            <a:ext cx="4756150" cy="30289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50" dirty="0">
                <a:solidFill>
                  <a:srgbClr val="0070C0"/>
                </a:solidFill>
              </a:rPr>
              <a:t>-Государственная поддержка образовательных организаций в целях оснащения (обновления) их компьютерным, мультимедийным, презентационным оборудованием и ПО в рамках эксперимента по модернизации начального общего, основного общего и среднего общего образования – 22 096,6 тыс. рублей</a:t>
            </a:r>
          </a:p>
          <a:p>
            <a:r>
              <a:rPr lang="ru-RU" sz="750" dirty="0">
                <a:solidFill>
                  <a:srgbClr val="0070C0"/>
                </a:solidFill>
              </a:rPr>
              <a:t>-Обеспечение образовательных организаций материально-технической базой для внедрения цифровой образовательной среды – 8 160,2 тыс. рублей</a:t>
            </a:r>
          </a:p>
          <a:p>
            <a:r>
              <a:rPr lang="ru-RU" sz="750" dirty="0">
                <a:solidFill>
                  <a:srgbClr val="0070C0"/>
                </a:solidFill>
              </a:rPr>
              <a:t>-Обновление и техническое обслуживание (ремонт) средств (ПО и оборудования), приобретённых в рамках субсидии на обеспечение образовательных организаций МБТ для внедрения цифровой образовательной среды в рамках ФП "Цифровая образовательная среда" НП «Образование» - 1 224,0 тыс. рублей</a:t>
            </a:r>
          </a:p>
          <a:p>
            <a:r>
              <a:rPr lang="ru-RU" sz="750" dirty="0">
                <a:solidFill>
                  <a:srgbClr val="0070C0"/>
                </a:solidFill>
              </a:rPr>
              <a:t>-Обновление и техническое обслуживание (ремонт) средств (ПО и оборудования),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ПО в рамках эксперимента по модернизации начального общего, основного общего и среднего общего образования – 1 379,5 тыс. рублей</a:t>
            </a:r>
          </a:p>
          <a:p>
            <a:r>
              <a:rPr lang="ru-RU" sz="750" dirty="0">
                <a:solidFill>
                  <a:srgbClr val="0070C0"/>
                </a:solidFill>
              </a:rPr>
              <a:t>-Оснащение планшетными компьютерами общеобразовательных организаций в Московской области – 1 863,0 тыс. рублей</a:t>
            </a:r>
          </a:p>
          <a:p>
            <a:r>
              <a:rPr lang="ru-RU" sz="750" dirty="0">
                <a:solidFill>
                  <a:srgbClr val="0070C0"/>
                </a:solidFill>
              </a:rPr>
              <a:t>-Оснащение мультимедийными проекторами и экранами для мультимедийных проекторов общеобразовательных организаций в Московской области – 9 707,0 тыс. рублей</a:t>
            </a:r>
          </a:p>
          <a:p>
            <a:r>
              <a:rPr lang="ru-RU" sz="750" dirty="0">
                <a:solidFill>
                  <a:srgbClr val="0070C0"/>
                </a:solidFill>
              </a:rPr>
              <a:t>-Установка, монтаж и настройка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ПО в рамках эксперимента по модернизации начального общего, основного общего и среднего общего образования – 879,0 тыс. рублей</a:t>
            </a:r>
          </a:p>
        </p:txBody>
      </p:sp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7194550" y="2800350"/>
            <a:ext cx="4997450" cy="4572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accent6">
                    <a:lumMod val="50000"/>
                  </a:schemeClr>
                </a:solidFill>
              </a:rPr>
              <a:t>Федеральный проект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«Цифровая образовательная среда»</a:t>
            </a:r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9601200" y="3263900"/>
            <a:ext cx="311150" cy="2540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5899150" y="819150"/>
            <a:ext cx="311150" cy="25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5892800" y="304800"/>
            <a:ext cx="311150" cy="254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Реализация мероприятий на территории городского округа Щёлково в 2022 году и в плановом периоде 2023 и 2024 годов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94350" y="3543300"/>
            <a:ext cx="1581150" cy="1873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rgbClr val="7030A0"/>
                </a:solidFill>
              </a:rPr>
              <a:t>Текущий ремонт в МАОУ средней образовательной школе № 22 имени Ф.Я. Фалалеева –               6 000,0 тыс. рублей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68950" y="1670050"/>
            <a:ext cx="1390650" cy="9080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7030A0"/>
                </a:solidFill>
              </a:rPr>
              <a:t>Создание центров образования естественно-научной и технологической направленностей</a:t>
            </a:r>
          </a:p>
        </p:txBody>
      </p:sp>
      <p:sp>
        <p:nvSpPr>
          <p:cNvPr id="37" name="Стрелка вверх 36"/>
          <p:cNvSpPr/>
          <p:nvPr/>
        </p:nvSpPr>
        <p:spPr>
          <a:xfrm rot="10800000">
            <a:off x="6108700" y="1371600"/>
            <a:ext cx="311150" cy="27940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 rot="10800000">
            <a:off x="6102350" y="2597150"/>
            <a:ext cx="311150" cy="25400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 rot="10800000">
            <a:off x="6191250" y="3282950"/>
            <a:ext cx="311150" cy="25400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2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0" y="3651250"/>
            <a:ext cx="12192000" cy="311150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93750" y="44450"/>
            <a:ext cx="10547350" cy="31115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Национальная цель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Комфортная и безопасная среда для жизни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774700" y="628650"/>
            <a:ext cx="10598150" cy="22860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Целевой показатель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Narrow" panose="020B0606020202030204" pitchFamily="34" charset="0"/>
              </a:rPr>
              <a:t>Улучшение качества городской среды в полтора раза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768350" y="1130300"/>
            <a:ext cx="10585450" cy="349250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Фактор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Повышение благоустройства и комплексное развитие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5943600" y="2546350"/>
            <a:ext cx="311150" cy="2540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4600" y="1771650"/>
            <a:ext cx="7112000" cy="76835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Создание механизмов развития комфортной городской среды, включая общественные пространства, комплексного развития городов и других населенных пунктов с учетом индекса качества городской среды, в соответствии с мнением и интересами граждан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5899150" y="1492250"/>
            <a:ext cx="311150" cy="2540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3092450" y="2825750"/>
            <a:ext cx="6026150" cy="673100"/>
          </a:xfrm>
          <a:prstGeom prst="snip2Diag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Федеральный проект </a:t>
            </a:r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Формирование комфортной городской среды</a:t>
            </a:r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5943600" y="3511550"/>
            <a:ext cx="311150" cy="2540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5892800" y="863600"/>
            <a:ext cx="311150" cy="2540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5899150" y="349250"/>
            <a:ext cx="311150" cy="2540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0" y="632596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Реализация мероприятий на территории городского округа Щёлково в 2022 году и в плановом периоде 2023 и 2024 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22688"/>
              </p:ext>
            </p:extLst>
          </p:nvPr>
        </p:nvGraphicFramePr>
        <p:xfrm>
          <a:off x="317500" y="3786716"/>
          <a:ext cx="11582400" cy="24489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1036492122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830499929"/>
                    </a:ext>
                  </a:extLst>
                </a:gridCol>
              </a:tblGrid>
              <a:tr h="349855">
                <a:tc gridSpan="2">
                  <a:txBody>
                    <a:bodyPr/>
                    <a:lstStyle/>
                    <a:p>
                      <a:pPr algn="ctr" defTabSz="914400"/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Ремонт дворовых территорий:</a:t>
                      </a:r>
                      <a:endParaRPr lang="ru-RU" sz="1500" b="1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47781"/>
                  </a:ext>
                </a:extLst>
              </a:tr>
              <a:tr h="349855"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 – 37 901,5 тыс. рублей 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– 141 841,3 тыс. рублей 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963599"/>
                  </a:ext>
                </a:extLst>
              </a:tr>
              <a:tr h="349855"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дворовых территорий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 дворовая территория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47253"/>
                  </a:ext>
                </a:extLst>
              </a:tr>
              <a:tr h="349855">
                <a:tc>
                  <a:txBody>
                    <a:bodyPr/>
                    <a:lstStyle/>
                    <a:p>
                      <a:r>
                        <a:rPr lang="ru-RU" sz="1500" dirty="0"/>
                        <a:t>г.о. Щёлково, р.п. Монино – 4 дворовых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г.о. Щёлково – 26 дворовых территорий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68556"/>
                  </a:ext>
                </a:extLst>
              </a:tr>
              <a:tr h="349855">
                <a:tc>
                  <a:txBody>
                    <a:bodyPr/>
                    <a:lstStyle/>
                    <a:p>
                      <a:r>
                        <a:rPr lang="ru-RU" sz="1500" dirty="0"/>
                        <a:t>г.о. Щёлково, с. Петровское – 1 дворовая территория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г.о. Щёлково, д.п. Загорянский – 2 дворовые территории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07835"/>
                  </a:ext>
                </a:extLst>
              </a:tr>
              <a:tr h="349855">
                <a:tc>
                  <a:txBody>
                    <a:bodyPr/>
                    <a:lstStyle/>
                    <a:p>
                      <a:r>
                        <a:rPr lang="ru-RU" sz="1500" dirty="0"/>
                        <a:t>г.о. Щёлково, дер. Хлепетово – 1 дворовая территория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г.о. Щёлково, д. Медвежьи Озёра – 2 дворовые территории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149691"/>
                  </a:ext>
                </a:extLst>
              </a:tr>
              <a:tr h="349855">
                <a:tc>
                  <a:txBody>
                    <a:bodyPr/>
                    <a:lstStyle/>
                    <a:p>
                      <a:endParaRPr lang="ru-RU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г.о. Щёлково, с. Трубино – 1 дворовая территория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77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784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0" y="3606800"/>
            <a:ext cx="12192000" cy="320675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93750" y="44450"/>
            <a:ext cx="10547350" cy="33020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Национальная цель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населения, здоровья и благополучия людей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781050" y="660400"/>
            <a:ext cx="10617200" cy="323850"/>
          </a:xfrm>
          <a:prstGeom prst="snip2Diag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70C0"/>
                </a:solidFill>
              </a:rPr>
              <a:t>Целевой показатель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устойчивого роста численности населения Российской Федерации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831850" y="1257300"/>
            <a:ext cx="10585450" cy="349250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70C0"/>
                </a:solidFill>
              </a:rPr>
              <a:t>Фактор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«Повышение рождаемости»</a:t>
            </a:r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2590800" y="266700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9150" y="1866900"/>
            <a:ext cx="3898900" cy="8001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Обеспечение для детей от полутора до трех лет доступности дошкольного образования</a:t>
            </a:r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2597150" y="161290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76400" y="3759200"/>
            <a:ext cx="3714750" cy="23241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sz="1400" dirty="0">
                <a:solidFill>
                  <a:srgbClr val="0070C0"/>
                </a:solidFill>
              </a:rPr>
              <a:t>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помещений:</a:t>
            </a:r>
          </a:p>
          <a:p>
            <a:pPr defTabSz="914400"/>
            <a:r>
              <a:rPr lang="ru-RU" sz="1400" dirty="0">
                <a:solidFill>
                  <a:srgbClr val="0070C0"/>
                </a:solidFill>
              </a:rPr>
              <a:t>- АНДОО «Филлип» - 20  детей;</a:t>
            </a:r>
          </a:p>
          <a:p>
            <a:pPr defTabSz="914400"/>
            <a:r>
              <a:rPr lang="ru-RU" sz="1400" dirty="0">
                <a:solidFill>
                  <a:srgbClr val="0070C0"/>
                </a:solidFill>
              </a:rPr>
              <a:t>- АНДОО «Детский сад «БОНБОНС» (конфетки) - 15 детей.</a:t>
            </a:r>
          </a:p>
        </p:txBody>
      </p:sp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1739900" y="2933700"/>
            <a:ext cx="9474200" cy="546100"/>
          </a:xfrm>
          <a:prstGeom prst="snip2Diag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Федеральный проект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«Содействие занятости»</a:t>
            </a:r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3352800" y="347345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0625851">
            <a:off x="5930900" y="98425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5905500" y="39370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Реализация мероприятий на территории городского округа Щёлково в 2022 году и в плановом периоде 2023 и 2024 годов                               </a:t>
            </a:r>
            <a:r>
              <a:rPr lang="ru-RU" dirty="0">
                <a:solidFill>
                  <a:srgbClr val="0070C0"/>
                </a:solidFill>
              </a:rPr>
              <a:t> 67 393,5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08850" y="1905000"/>
            <a:ext cx="4127500" cy="76835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Обеспечение доступности дошкольного образования для детей от трех до семи лет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9650" y="3759200"/>
            <a:ext cx="3714750" cy="23177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ru-RU" sz="1400" dirty="0">
                <a:solidFill>
                  <a:srgbClr val="0070C0"/>
                </a:solidFill>
              </a:rPr>
              <a:t>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помещений:</a:t>
            </a:r>
          </a:p>
          <a:p>
            <a:pPr defTabSz="914400">
              <a:defRPr/>
            </a:pPr>
            <a:r>
              <a:rPr lang="ru-RU" sz="1400" dirty="0">
                <a:solidFill>
                  <a:srgbClr val="0070C0"/>
                </a:solidFill>
              </a:rPr>
              <a:t>-АНДОО «Филлип» - 93  ребенка;</a:t>
            </a:r>
          </a:p>
          <a:p>
            <a:pPr defTabSz="914400">
              <a:defRPr/>
            </a:pPr>
            <a:r>
              <a:rPr lang="ru-RU" sz="1400" dirty="0">
                <a:solidFill>
                  <a:srgbClr val="0070C0"/>
                </a:solidFill>
              </a:rPr>
              <a:t>-АНДОО «Детский сад «БОНБОНС» (конфетки) - 25 детей.</a:t>
            </a:r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9207500" y="162560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9220200" y="267970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9036050" y="3479800"/>
            <a:ext cx="311150" cy="25400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6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297D0-E39F-43AF-85AD-EB18DADE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32" y="247650"/>
            <a:ext cx="10144818" cy="56451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В рамках каждой национальной цели развития установлены </a:t>
            </a: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показатели</a:t>
            </a:r>
            <a:r>
              <a:rPr lang="ru-RU" sz="4000" dirty="0">
                <a:solidFill>
                  <a:srgbClr val="0070C0"/>
                </a:solidFill>
              </a:rPr>
              <a:t>, характеризующие ЕЁ достижение.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>На территории городского округа Щёлково реализуются мероприятия для достижения следующих целевых показателей: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14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0" y="3581400"/>
            <a:ext cx="12192000" cy="32131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93750" y="44450"/>
            <a:ext cx="10547350" cy="3302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Национальная цель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«Сохранение населения, здоровья и благополучия людей»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42900" y="660400"/>
            <a:ext cx="11360150" cy="40005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Целевой показатель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«Увеличение доли граждан, систематически занимающихся физической культурой и спортом до 70%»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723900" y="1352550"/>
            <a:ext cx="10585450" cy="34925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Фактор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«Внедрение модели массового спорта»</a:t>
            </a:r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2565400" y="241300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7400" y="1981200"/>
            <a:ext cx="10572750" cy="419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/>
              <a:t>Внедрение модели массового спорта</a:t>
            </a:r>
            <a:endParaRPr lang="ru-RU" sz="1600" dirty="0"/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2559050" y="170815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81050" y="3714750"/>
            <a:ext cx="3879850" cy="1936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Строительство (реконструкция) объектов физической культуры и спорта на территории военных городков:</a:t>
            </a:r>
          </a:p>
          <a:p>
            <a:pPr defTabSz="914400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-Строительство плавательного бассейна по адресу: городской округ Щелково, п. Монино (в том числе ПИР) – 402 865,5 тыс. рублей</a:t>
            </a:r>
          </a:p>
        </p:txBody>
      </p:sp>
      <p:sp>
        <p:nvSpPr>
          <p:cNvPr id="29" name="Прямоугольник с двумя усеченными противолежащими углами 28"/>
          <p:cNvSpPr/>
          <p:nvPr/>
        </p:nvSpPr>
        <p:spPr>
          <a:xfrm>
            <a:off x="831850" y="2679700"/>
            <a:ext cx="3879850" cy="749300"/>
          </a:xfrm>
          <a:prstGeom prst="snip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Развитие физической культуры и массового спорта</a:t>
            </a:r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2546350" y="343535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5848350" y="38735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0" y="617991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Реализация мероприятий на территории городского округа Щёлково в 2022 году и в плановом периоде 2023 и 2024 годов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58050" y="3702050"/>
            <a:ext cx="4260850" cy="1968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Подготовка основания, приобретение и установка плоскостных спортивных сооружений в муниципальных образованиях Московской области:</a:t>
            </a:r>
          </a:p>
          <a:p>
            <a:pPr defTabSz="914400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-Площадка для занятий силовой гимнастикой (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воркаут) на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территории МБОУ ГОЩ «Молодежный спортивно-патриотический центр «Крылья» - 2 000,0 тыс. рублей</a:t>
            </a:r>
          </a:p>
        </p:txBody>
      </p:sp>
      <p:sp>
        <p:nvSpPr>
          <p:cNvPr id="17" name="Стрелка вверх 16"/>
          <p:cNvSpPr/>
          <p:nvPr/>
        </p:nvSpPr>
        <p:spPr>
          <a:xfrm rot="10800000">
            <a:off x="9207500" y="172085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9201150" y="241935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9220200" y="343535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7277100" y="2698750"/>
            <a:ext cx="4210050" cy="730250"/>
          </a:xfrm>
          <a:prstGeom prst="snip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Спорт - норма жизни</a:t>
            </a:r>
          </a:p>
        </p:txBody>
      </p:sp>
      <p:sp>
        <p:nvSpPr>
          <p:cNvPr id="23" name="Стрелка вверх 22"/>
          <p:cNvSpPr/>
          <p:nvPr/>
        </p:nvSpPr>
        <p:spPr>
          <a:xfrm rot="10800000">
            <a:off x="5854700" y="1073150"/>
            <a:ext cx="311150" cy="25400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88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9616" y="501317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prstClr val="black"/>
                </a:solidFill>
                <a:latin typeface="Palatino Linotype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486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7541836"/>
              </p:ext>
            </p:extLst>
          </p:nvPr>
        </p:nvGraphicFramePr>
        <p:xfrm>
          <a:off x="887307" y="270933"/>
          <a:ext cx="10512213" cy="615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7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99837935"/>
              </p:ext>
            </p:extLst>
          </p:nvPr>
        </p:nvGraphicFramePr>
        <p:xfrm>
          <a:off x="2032000" y="440267"/>
          <a:ext cx="9408160" cy="641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4881" y="115147"/>
            <a:ext cx="921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самореализации и развития талантов</a:t>
            </a:r>
          </a:p>
        </p:txBody>
      </p:sp>
    </p:spTree>
    <p:extLst>
      <p:ext uri="{BB962C8B-B14F-4D97-AF65-F5344CB8AC3E}">
        <p14:creationId xmlns:p14="http://schemas.microsoft.com/office/powerpoint/2010/main" val="34545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1580734"/>
              </p:ext>
            </p:extLst>
          </p:nvPr>
        </p:nvGraphicFramePr>
        <p:xfrm>
          <a:off x="853439" y="645159"/>
          <a:ext cx="11203094" cy="608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881" y="115147"/>
            <a:ext cx="921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Комфортная и безопасная среда для жизни</a:t>
            </a:r>
          </a:p>
        </p:txBody>
      </p:sp>
    </p:spTree>
    <p:extLst>
      <p:ext uri="{BB962C8B-B14F-4D97-AF65-F5344CB8AC3E}">
        <p14:creationId xmlns:p14="http://schemas.microsoft.com/office/powerpoint/2010/main" val="26734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6417568"/>
              </p:ext>
            </p:extLst>
          </p:nvPr>
        </p:nvGraphicFramePr>
        <p:xfrm>
          <a:off x="1151466" y="767080"/>
          <a:ext cx="10322561" cy="597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1466" y="142240"/>
            <a:ext cx="1026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Достойный, эффективный труд и успешное предпринимательство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79456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1000192"/>
              </p:ext>
            </p:extLst>
          </p:nvPr>
        </p:nvGraphicFramePr>
        <p:xfrm>
          <a:off x="1374987" y="767079"/>
          <a:ext cx="10078720" cy="60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68213" y="142240"/>
            <a:ext cx="1005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Цифровая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0932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2BABE-1DB5-4C1A-AD0D-9C92B881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594" y="198258"/>
            <a:ext cx="10165456" cy="386574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В Послании Федеральному Собранию Российской Федерации Президент Российской Федерации Владимир Владимирович Путин отмечал:</a:t>
            </a:r>
            <a:br>
              <a:rPr lang="ru-RU" sz="2800" i="1" dirty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/>
            </a:r>
            <a:br>
              <a:rPr lang="ru-RU" sz="2800" i="1" dirty="0">
                <a:solidFill>
                  <a:srgbClr val="0070C0"/>
                </a:solidFill>
              </a:rPr>
            </a:br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"...наша задача - обеспечить высокие стандарты жизни, равные возможности для каждого человека, причем на всей территории страны. Именно на достижение такой цели направлены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  <a:r>
              <a:rPr lang="ru-RU" sz="2800" b="1" dirty="0">
                <a:solidFill>
                  <a:srgbClr val="0070C0"/>
                </a:solidFill>
              </a:rPr>
              <a:t>, все наши планы развития"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E70C75-D6F4-49B4-80CC-5772248A9370}"/>
              </a:ext>
            </a:extLst>
          </p:cNvPr>
          <p:cNvSpPr/>
          <p:nvPr/>
        </p:nvSpPr>
        <p:spPr>
          <a:xfrm>
            <a:off x="1409021" y="5467281"/>
            <a:ext cx="10027329" cy="115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83000"/>
              </a:lnSpc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Послание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Президента Федеральному Собранию // Официальный сайт Администрации Президента Российской Федерации. URL: http://www.kremlin.ru/events/president/news/62582 (дата обращения: 07.08.2021)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46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1818</TotalTime>
  <Words>4785</Words>
  <Application>Microsoft Office PowerPoint</Application>
  <PresentationFormat>Широкоэкранный</PresentationFormat>
  <Paragraphs>866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 Unicode MS</vt:lpstr>
      <vt:lpstr>Arial</vt:lpstr>
      <vt:lpstr>Arial Narrow</vt:lpstr>
      <vt:lpstr>Calibri</vt:lpstr>
      <vt:lpstr>Palatino Linotype</vt:lpstr>
      <vt:lpstr>Symbol</vt:lpstr>
      <vt:lpstr>Times New Roman</vt:lpstr>
      <vt:lpstr>Trebuchet MS</vt:lpstr>
      <vt:lpstr>Tw Cen MT</vt:lpstr>
      <vt:lpstr>Контур</vt:lpstr>
      <vt:lpstr>Волна</vt:lpstr>
      <vt:lpstr>Презентация PowerPoint</vt:lpstr>
      <vt:lpstr>Презентация PowerPoint</vt:lpstr>
      <vt:lpstr>В рамках каждой национальной цели развития установлены целевые показатели, характеризующие ЕЁ достижение. На территории городского округа Щёлково реализуются мероприятия для достижения следующих целевых показателей: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Послании Федеральному Собранию Российской Федерации Президент Российской Федерации Владимир Владимирович Путин отмечал:   "...наша задача - обеспечить высокие стандарты жизни, равные возможности для каждого человека, причем на всей территории страны. Именно на достижение такой цели направлены национальные проекты, все наши планы развития" </vt:lpstr>
      <vt:lpstr>Презентация PowerPoint</vt:lpstr>
      <vt:lpstr>Презентация PowerPoint</vt:lpstr>
      <vt:lpstr>координации целеполагания на федеральном, региональном и местном уровнях</vt:lpstr>
      <vt:lpstr>Презентация PowerPoint</vt:lpstr>
      <vt:lpstr>Презентация PowerPoint</vt:lpstr>
      <vt:lpstr>Федеральные проекты, реализуемые на территории городского округа Щёлково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Федосеева</dc:creator>
  <cp:lastModifiedBy>Федосеева</cp:lastModifiedBy>
  <cp:revision>167</cp:revision>
  <cp:lastPrinted>2022-07-15T10:50:36Z</cp:lastPrinted>
  <dcterms:created xsi:type="dcterms:W3CDTF">2022-04-19T10:02:27Z</dcterms:created>
  <dcterms:modified xsi:type="dcterms:W3CDTF">2022-07-18T13:16:46Z</dcterms:modified>
</cp:coreProperties>
</file>