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1" r:id="rId2"/>
    <p:sldId id="256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пушочек\Рабочий стол\ostorozhno-klesh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45124" cy="4221087"/>
          </a:xfrm>
          <a:prstGeom prst="rect">
            <a:avLst/>
          </a:prstGeom>
          <a:noFill/>
        </p:spPr>
      </p:pic>
      <p:pic>
        <p:nvPicPr>
          <p:cNvPr id="5124" name="Picture 4" descr="http://www.ferdikzpo.estranky.sk/img/original/677/4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4788024" cy="2636912"/>
          </a:xfrm>
          <a:prstGeom prst="rect">
            <a:avLst/>
          </a:prstGeom>
          <a:noFill/>
        </p:spPr>
      </p:pic>
      <p:pic>
        <p:nvPicPr>
          <p:cNvPr id="5127" name="Picture 7" descr="C:\Documents and Settings\пушочек\Рабочий стол\ukus_klescha6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221088"/>
            <a:ext cx="4355977" cy="2636912"/>
          </a:xfrm>
          <a:prstGeom prst="rect">
            <a:avLst/>
          </a:prstGeom>
          <a:noFill/>
        </p:spPr>
      </p:pic>
      <p:pic>
        <p:nvPicPr>
          <p:cNvPr id="5128" name="Picture 8" descr="C:\Documents and Settings\пушочек\Рабочий стол\1940556_1_warndreieck-zecke-fsme-300dp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120" y="0"/>
            <a:ext cx="2154880" cy="1766664"/>
          </a:xfrm>
          <a:prstGeom prst="rect">
            <a:avLst/>
          </a:prstGeom>
          <a:noFill/>
        </p:spPr>
      </p:pic>
      <p:pic>
        <p:nvPicPr>
          <p:cNvPr id="5130" name="Picture 10" descr="http://srgazeta.ru/wp-content/uploads/2012/04/kle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916832"/>
            <a:ext cx="212372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https://im1-tub-ru.yandex.net/i?id=80a9ae312f6bf82912c29958c68a9edc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2" name="AutoShape 10" descr="http://d.120-bal.ru/pars_docs/refs/18/17054/17054_html_m4df75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4" name="AutoShape 12" descr="http://d.120-bal.ru/pars_docs/refs/18/17054/17054_html_m4df75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AutoShape 14" descr="http://d.120-bal.ru/pars_docs/refs/18/17054/17054_html_m4df754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пушочек\Рабочий стол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66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пушочек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32856"/>
            <a:ext cx="3216973" cy="4608512"/>
          </a:xfrm>
          <a:prstGeom prst="rect">
            <a:avLst/>
          </a:prstGeom>
          <a:noFill/>
        </p:spPr>
      </p:pic>
      <p:pic>
        <p:nvPicPr>
          <p:cNvPr id="5" name="Picture 8" descr="http://ic.pics.livejournal.com/postav/49386233/817848/817848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20" y="1196752"/>
            <a:ext cx="5472187" cy="5472608"/>
          </a:xfrm>
          <a:prstGeom prst="rect">
            <a:avLst/>
          </a:prstGeom>
          <a:noFill/>
        </p:spPr>
      </p:pic>
      <p:sp>
        <p:nvSpPr>
          <p:cNvPr id="6" name="Стрелка вправо с вырезом 5"/>
          <p:cNvSpPr/>
          <p:nvPr/>
        </p:nvSpPr>
        <p:spPr>
          <a:xfrm>
            <a:off x="2843808" y="4149080"/>
            <a:ext cx="792088" cy="720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6632"/>
            <a:ext cx="8892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3"/>
                </a:solidFill>
              </a:rPr>
              <a:t>Защити себя при походе в лес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8" name="Picture 2" descr="C:\Documents and Settings\пушочек\Рабочий стол\скачанные файл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239344" cy="1313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pp.nashaucheba.ru/pars_docs/refs/130/129275/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877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1663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вас укусил клещ, необходимо немедленно обратиться к врачу!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ушочек\Рабочий стол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167</TotalTime>
  <Words>17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Rpn Pc4748</cp:lastModifiedBy>
  <cp:revision>24</cp:revision>
  <dcterms:modified xsi:type="dcterms:W3CDTF">2019-04-03T17:42:06Z</dcterms:modified>
</cp:coreProperties>
</file>