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4F4F"/>
    <a:srgbClr val="FF0000"/>
    <a:srgbClr val="FF9900"/>
    <a:srgbClr val="287AC4"/>
    <a:srgbClr val="C356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 autoAdjust="0"/>
  </p:normalViewPr>
  <p:slideViewPr>
    <p:cSldViewPr>
      <p:cViewPr>
        <p:scale>
          <a:sx n="100" d="100"/>
          <a:sy n="100" d="100"/>
        </p:scale>
        <p:origin x="-199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C4C4-EF2F-41A9-94D5-37E5B47B5FE8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9800-2EAD-478D-9265-993B0BE5C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0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8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0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7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8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2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0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8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4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58DA-EAC8-474A-9169-D3662BE56E5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FD8-4C63-4193-8B65-F4C1C1389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1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1913" y="1389614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77" y="1484785"/>
            <a:ext cx="1876126" cy="11256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год»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98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производственной деятельности 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инвестиций           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28580" y="2510344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1615" y="2217190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32417" y="3604622"/>
            <a:ext cx="222904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предоставления сведений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147" y="3751239"/>
            <a:ext cx="237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9401" y="3249807"/>
            <a:ext cx="33170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ОТПРАВКИ: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2563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(при наличии подтверждённой учетной записи)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 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 Росстата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2717" y="5161549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2" y="387193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68" y="4746935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" y="385986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" y="505585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" y="467036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49" y="4326520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3990" y="3426753"/>
            <a:ext cx="323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ПОЛУЧЕНИЯ БЛАНКА ФОРМЫ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УКАЗАНИЙ  ПО ЗАПОЛНЕНИЮ: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85093" y="4729459"/>
            <a:ext cx="333733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</a:t>
            </a:r>
          </a:p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 до 1 мая 2021 года)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6" y="2941354"/>
            <a:ext cx="50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783312" y="3566449"/>
            <a:ext cx="2327253" cy="2180143"/>
          </a:xfrm>
          <a:prstGeom prst="ellipse">
            <a:avLst/>
          </a:prstGeom>
          <a:noFill/>
          <a:ln w="92075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1" y="3433752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" y="4238886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8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470</Words>
  <Application>Microsoft Office PowerPoint</Application>
  <PresentationFormat>Экран (4:3)</PresentationFormat>
  <Paragraphs>99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ПРОВЕДЕНИЯ, ЦЕЛИ И ЗАДАЧИ, ОБЪЕКТЫ НАБЛЮДЕНИЯ И СПОСОБЫ СБОРА ИНФОРМАЦИИ  СПЛОШНОГО ФЕДЕРАЛЬНОГО СТАТИСТИЧЕСКОГО НАБЛЮДЕНИЯ ЗА ДЕЯТЕЛЬНОСТЬЮ СУБЪЕКТОВ МАЛОГО И СРЕДНЕГО ПРЕДПРИНИМАТЕЛЬСТВА В 2021 ГОДУ</dc:title>
  <dc:creator>Атрощенко Натальи Сергеевны</dc:creator>
  <cp:lastModifiedBy>1</cp:lastModifiedBy>
  <cp:revision>132</cp:revision>
  <cp:lastPrinted>2021-01-14T09:49:55Z</cp:lastPrinted>
  <dcterms:created xsi:type="dcterms:W3CDTF">2020-12-17T11:36:13Z</dcterms:created>
  <dcterms:modified xsi:type="dcterms:W3CDTF">2021-02-08T11:46:36Z</dcterms:modified>
</cp:coreProperties>
</file>