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0AFAA0B-9F85-4AD2-9AEF-4C6CB5854371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2E0A65-44EA-4609-9DF7-ED3E90921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Промышленная площадка «189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КАДАСТРОВЫЙ НОМЕР 50:14:0020351:189</a:t>
            </a: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/>
          <a:lstStyle/>
          <a:p>
            <a:r>
              <a:rPr lang="ru-RU" b="1" dirty="0" smtClean="0"/>
              <a:t>Муниципальное образование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           городской  округ Щёлково</a:t>
            </a:r>
          </a:p>
          <a:p>
            <a:r>
              <a:rPr lang="ru-RU" b="1" dirty="0" smtClean="0"/>
              <a:t>Тип парка</a:t>
            </a:r>
            <a:r>
              <a:rPr lang="ru-RU" dirty="0" smtClean="0"/>
              <a:t>:             Промышленная площадка</a:t>
            </a:r>
          </a:p>
          <a:p>
            <a:r>
              <a:rPr lang="ru-RU" b="1" dirty="0" smtClean="0"/>
              <a:t>Общая площадь</a:t>
            </a:r>
            <a:r>
              <a:rPr lang="ru-RU" dirty="0" smtClean="0"/>
              <a:t>: </a:t>
            </a:r>
            <a:r>
              <a:rPr lang="ru-RU" sz="4400" dirty="0" smtClean="0"/>
              <a:t> 2,64 </a:t>
            </a:r>
            <a:r>
              <a:rPr lang="ru-RU" dirty="0" smtClean="0"/>
              <a:t>га</a:t>
            </a:r>
          </a:p>
          <a:p>
            <a:r>
              <a:rPr lang="ru-RU" b="1" dirty="0" smtClean="0"/>
              <a:t>Наличие строение</a:t>
            </a:r>
            <a:r>
              <a:rPr lang="ru-RU" dirty="0" smtClean="0"/>
              <a:t>: нет</a:t>
            </a:r>
          </a:p>
          <a:p>
            <a:r>
              <a:rPr lang="ru-RU" b="1" dirty="0" smtClean="0"/>
              <a:t>Локация</a:t>
            </a:r>
            <a:r>
              <a:rPr lang="ru-RU" dirty="0" smtClean="0"/>
              <a:t>: Восток</a:t>
            </a:r>
          </a:p>
          <a:p>
            <a:r>
              <a:rPr lang="ru-RU" b="1" dirty="0" smtClean="0"/>
              <a:t>Удаленность от МКАД</a:t>
            </a:r>
            <a:r>
              <a:rPr lang="ru-RU" dirty="0" smtClean="0"/>
              <a:t>: 10-50 км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889248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35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Промышленная площадка «189»  КАДАСТРОВЫЙ НОМЕР 50:14:0020351:189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Промышленная площадка «189»</dc:title>
  <dc:creator>314</dc:creator>
  <cp:lastModifiedBy>314</cp:lastModifiedBy>
  <cp:revision>2</cp:revision>
  <dcterms:created xsi:type="dcterms:W3CDTF">2019-09-13T09:25:26Z</dcterms:created>
  <dcterms:modified xsi:type="dcterms:W3CDTF">2019-10-31T12:09:38Z</dcterms:modified>
</cp:coreProperties>
</file>