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32"/>
  </p:notesMasterIdLst>
  <p:sldIdLst>
    <p:sldId id="256" r:id="rId2"/>
    <p:sldId id="261" r:id="rId3"/>
    <p:sldId id="258" r:id="rId4"/>
    <p:sldId id="303" r:id="rId5"/>
    <p:sldId id="260" r:id="rId6"/>
    <p:sldId id="259" r:id="rId7"/>
    <p:sldId id="312" r:id="rId8"/>
    <p:sldId id="329" r:id="rId9"/>
    <p:sldId id="321" r:id="rId10"/>
    <p:sldId id="323" r:id="rId11"/>
    <p:sldId id="315" r:id="rId12"/>
    <p:sldId id="324" r:id="rId13"/>
    <p:sldId id="325" r:id="rId14"/>
    <p:sldId id="326" r:id="rId15"/>
    <p:sldId id="327" r:id="rId16"/>
    <p:sldId id="317" r:id="rId17"/>
    <p:sldId id="318" r:id="rId18"/>
    <p:sldId id="319" r:id="rId19"/>
    <p:sldId id="322" r:id="rId20"/>
    <p:sldId id="304" r:id="rId21"/>
    <p:sldId id="262" r:id="rId22"/>
    <p:sldId id="316" r:id="rId23"/>
    <p:sldId id="306" r:id="rId24"/>
    <p:sldId id="277" r:id="rId25"/>
    <p:sldId id="307" r:id="rId26"/>
    <p:sldId id="314" r:id="rId27"/>
    <p:sldId id="308" r:id="rId28"/>
    <p:sldId id="309" r:id="rId29"/>
    <p:sldId id="313" r:id="rId30"/>
    <p:sldId id="282" r:id="rId31"/>
  </p:sldIdLst>
  <p:sldSz cx="9144000" cy="5143500" type="screen16x9"/>
  <p:notesSz cx="6858000" cy="9144000"/>
  <p:embeddedFontLst>
    <p:embeddedFont>
      <p:font typeface="DM Sans" panose="020B0604020202020204" charset="0"/>
      <p:regular r:id="rId33"/>
      <p:bold r:id="rId34"/>
      <p:italic r:id="rId35"/>
      <p:boldItalic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Archivo Medium" panose="020B0604020202020204" charset="0"/>
      <p:regular r:id="rId41"/>
      <p:bold r:id="rId42"/>
      <p:italic r:id="rId43"/>
      <p:boldItalic r:id="rId44"/>
    </p:embeddedFont>
    <p:embeddedFont>
      <p:font typeface="Raleway" panose="020B0604020202020204" charset="-52"/>
      <p:regular r:id="rId45"/>
      <p:bold r:id="rId46"/>
      <p:italic r:id="rId47"/>
      <p:boldItalic r:id="rId48"/>
    </p:embeddedFont>
    <p:embeddedFont>
      <p:font typeface="Bebas Neue" panose="020B0604020202020204" charset="0"/>
      <p:regular r:id="rId49"/>
    </p:embeddedFont>
    <p:embeddedFont>
      <p:font typeface="Archivo" panose="020B0604020202020204" charset="0"/>
      <p:regular r:id="rId50"/>
      <p:bold r:id="rId51"/>
      <p:italic r:id="rId52"/>
      <p:boldItalic r:id="rId53"/>
    </p:embeddedFont>
    <p:embeddedFont>
      <p:font typeface="Noto Serif Hebrew" panose="020B0604020202020204"/>
      <p:regular r:id="rId54"/>
      <p:bold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21EB8CD-5468-4C94-9B8C-FD649FA23C02}">
  <a:tblStyle styleId="{321EB8CD-5468-4C94-9B8C-FD649FA23C0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/>
    <p:restoredTop sz="94658"/>
  </p:normalViewPr>
  <p:slideViewPr>
    <p:cSldViewPr snapToGrid="0">
      <p:cViewPr varScale="1">
        <p:scale>
          <a:sx n="158" d="100"/>
          <a:sy n="158" d="100"/>
        </p:scale>
        <p:origin x="26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font" Target="fonts/font18.fntdata"/><Relationship Id="rId55" Type="http://schemas.openxmlformats.org/officeDocument/2006/relationships/font" Target="fonts/font2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font" Target="fonts/font21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9.fntdata"/><Relationship Id="rId54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font" Target="fonts/font17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52" Type="http://schemas.openxmlformats.org/officeDocument/2006/relationships/font" Target="fonts/font20.fntdata"/><Relationship Id="rId6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Филонец Константин" userId="bb1e9317ba83a094" providerId="LiveId" clId="{830306FD-082B-452B-8C30-DE5B8E6887BA}"/>
    <pc:docChg chg="undo redo custSel addSld delSld modSld sldOrd">
      <pc:chgData name="Филонец Константин" userId="bb1e9317ba83a094" providerId="LiveId" clId="{830306FD-082B-452B-8C30-DE5B8E6887BA}" dt="2025-03-16T01:10:01.996" v="1604" actId="255"/>
      <pc:docMkLst>
        <pc:docMk/>
      </pc:docMkLst>
      <pc:sldChg chg="addSp modSp mod modShow">
        <pc:chgData name="Филонец Константин" userId="bb1e9317ba83a094" providerId="LiveId" clId="{830306FD-082B-452B-8C30-DE5B8E6887BA}" dt="2025-03-16T01:10:01.996" v="1604" actId="255"/>
        <pc:sldMkLst>
          <pc:docMk/>
          <pc:sldMk cId="0" sldId="256"/>
        </pc:sldMkLst>
        <pc:spChg chg="add mod">
          <ac:chgData name="Филонец Константин" userId="bb1e9317ba83a094" providerId="LiveId" clId="{830306FD-082B-452B-8C30-DE5B8E6887BA}" dt="2025-03-16T01:09:45.274" v="1599" actId="1076"/>
          <ac:spMkLst>
            <pc:docMk/>
            <pc:sldMk cId="0" sldId="256"/>
            <ac:spMk id="2" creationId="{40356420-919C-2A5E-3CE0-C7ED68A41482}"/>
          </ac:spMkLst>
        </pc:spChg>
        <pc:spChg chg="mod">
          <ac:chgData name="Филонец Константин" userId="bb1e9317ba83a094" providerId="LiveId" clId="{830306FD-082B-452B-8C30-DE5B8E6887BA}" dt="2025-03-16T01:10:01.996" v="1604" actId="255"/>
          <ac:spMkLst>
            <pc:docMk/>
            <pc:sldMk cId="0" sldId="256"/>
            <ac:spMk id="72" creationId="{00000000-0000-0000-0000-000000000000}"/>
          </ac:spMkLst>
        </pc:spChg>
        <pc:spChg chg="mod">
          <ac:chgData name="Филонец Константин" userId="bb1e9317ba83a094" providerId="LiveId" clId="{830306FD-082B-452B-8C30-DE5B8E6887BA}" dt="2025-03-16T01:09:50.507" v="1600" actId="1076"/>
          <ac:spMkLst>
            <pc:docMk/>
            <pc:sldMk cId="0" sldId="256"/>
            <ac:spMk id="280" creationId="{00000000-0000-0000-0000-000000000000}"/>
          </ac:spMkLst>
        </pc:spChg>
        <pc:picChg chg="mod">
          <ac:chgData name="Филонец Константин" userId="bb1e9317ba83a094" providerId="LiveId" clId="{830306FD-082B-452B-8C30-DE5B8E6887BA}" dt="2025-03-16T01:09:18.201" v="1595" actId="14100"/>
          <ac:picMkLst>
            <pc:docMk/>
            <pc:sldMk cId="0" sldId="256"/>
            <ac:picMk id="1026" creationId="{00000000-0000-0000-0000-000000000000}"/>
          </ac:picMkLst>
        </pc:picChg>
      </pc:sldChg>
      <pc:sldChg chg="modSp mod modShow">
        <pc:chgData name="Филонец Константин" userId="bb1e9317ba83a094" providerId="LiveId" clId="{830306FD-082B-452B-8C30-DE5B8E6887BA}" dt="2025-03-16T01:05:39.460" v="1550" actId="20577"/>
        <pc:sldMkLst>
          <pc:docMk/>
          <pc:sldMk cId="0" sldId="258"/>
        </pc:sldMkLst>
        <pc:spChg chg="mod">
          <ac:chgData name="Филонец Константин" userId="bb1e9317ba83a094" providerId="LiveId" clId="{830306FD-082B-452B-8C30-DE5B8E6887BA}" dt="2025-03-16T01:05:39.460" v="1550" actId="20577"/>
          <ac:spMkLst>
            <pc:docMk/>
            <pc:sldMk cId="0" sldId="258"/>
            <ac:spMk id="382" creationId="{00000000-0000-0000-0000-000000000000}"/>
          </ac:spMkLst>
        </pc:spChg>
      </pc:sldChg>
      <pc:sldChg chg="mod modShow">
        <pc:chgData name="Филонец Константин" userId="bb1e9317ba83a094" providerId="LiveId" clId="{830306FD-082B-452B-8C30-DE5B8E6887BA}" dt="2025-03-16T00:53:45.170" v="1270" actId="729"/>
        <pc:sldMkLst>
          <pc:docMk/>
          <pc:sldMk cId="0" sldId="259"/>
        </pc:sldMkLst>
      </pc:sldChg>
      <pc:sldChg chg="modSp mod modShow">
        <pc:chgData name="Филонец Константин" userId="bb1e9317ba83a094" providerId="LiveId" clId="{830306FD-082B-452B-8C30-DE5B8E6887BA}" dt="2025-03-16T01:05:49.443" v="1552" actId="20577"/>
        <pc:sldMkLst>
          <pc:docMk/>
          <pc:sldMk cId="0" sldId="260"/>
        </pc:sldMkLst>
        <pc:spChg chg="mod">
          <ac:chgData name="Филонец Константин" userId="bb1e9317ba83a094" providerId="LiveId" clId="{830306FD-082B-452B-8C30-DE5B8E6887BA}" dt="2025-03-15T16:38:35.014" v="139" actId="20577"/>
          <ac:spMkLst>
            <pc:docMk/>
            <pc:sldMk cId="0" sldId="260"/>
            <ac:spMk id="16" creationId="{538A1E8B-030A-AAA1-5241-4864516C6BC8}"/>
          </ac:spMkLst>
        </pc:spChg>
        <pc:spChg chg="mod">
          <ac:chgData name="Филонец Константин" userId="bb1e9317ba83a094" providerId="LiveId" clId="{830306FD-082B-452B-8C30-DE5B8E6887BA}" dt="2025-03-16T01:05:49.443" v="1552" actId="20577"/>
          <ac:spMkLst>
            <pc:docMk/>
            <pc:sldMk cId="0" sldId="260"/>
            <ac:spMk id="63" creationId="{00000000-0000-0000-0000-000000000000}"/>
          </ac:spMkLst>
        </pc:spChg>
      </pc:sldChg>
      <pc:sldChg chg="mod modShow">
        <pc:chgData name="Филонец Константин" userId="bb1e9317ba83a094" providerId="LiveId" clId="{830306FD-082B-452B-8C30-DE5B8E6887BA}" dt="2025-03-16T00:53:45.170" v="1270" actId="729"/>
        <pc:sldMkLst>
          <pc:docMk/>
          <pc:sldMk cId="0" sldId="261"/>
        </pc:sldMkLst>
      </pc:sldChg>
      <pc:sldChg chg="modSp mod modShow">
        <pc:chgData name="Филонец Константин" userId="bb1e9317ba83a094" providerId="LiveId" clId="{830306FD-082B-452B-8C30-DE5B8E6887BA}" dt="2025-03-16T01:07:24.840" v="1577" actId="20577"/>
        <pc:sldMkLst>
          <pc:docMk/>
          <pc:sldMk cId="0" sldId="262"/>
        </pc:sldMkLst>
        <pc:spChg chg="mod">
          <ac:chgData name="Филонец Константин" userId="bb1e9317ba83a094" providerId="LiveId" clId="{830306FD-082B-452B-8C30-DE5B8E6887BA}" dt="2025-03-16T01:07:24.840" v="1577" actId="20577"/>
          <ac:spMkLst>
            <pc:docMk/>
            <pc:sldMk cId="0" sldId="262"/>
            <ac:spMk id="5" creationId="{4A0B99AB-4F19-F578-7CE4-1E5F7F1F5AA1}"/>
          </ac:spMkLst>
        </pc:spChg>
      </pc:sldChg>
      <pc:sldChg chg="mod modShow">
        <pc:chgData name="Филонец Константин" userId="bb1e9317ba83a094" providerId="LiveId" clId="{830306FD-082B-452B-8C30-DE5B8E6887BA}" dt="2025-03-16T00:53:50.635" v="1271" actId="729"/>
        <pc:sldMkLst>
          <pc:docMk/>
          <pc:sldMk cId="0" sldId="277"/>
        </pc:sldMkLst>
      </pc:sldChg>
      <pc:sldChg chg="addSp delSp modSp mod modShow">
        <pc:chgData name="Филонец Константин" userId="bb1e9317ba83a094" providerId="LiveId" clId="{830306FD-082B-452B-8C30-DE5B8E6887BA}" dt="2025-03-16T01:09:26.364" v="1597"/>
        <pc:sldMkLst>
          <pc:docMk/>
          <pc:sldMk cId="0" sldId="282"/>
        </pc:sldMkLst>
        <pc:picChg chg="del">
          <ac:chgData name="Филонец Константин" userId="bb1e9317ba83a094" providerId="LiveId" clId="{830306FD-082B-452B-8C30-DE5B8E6887BA}" dt="2025-03-16T01:09:25.681" v="1596" actId="478"/>
          <ac:picMkLst>
            <pc:docMk/>
            <pc:sldMk cId="0" sldId="282"/>
            <ac:picMk id="2" creationId="{3169D0DD-89EF-A0AD-B486-12AC23CD9322}"/>
          </ac:picMkLst>
        </pc:picChg>
        <pc:picChg chg="add mod">
          <ac:chgData name="Филонец Константин" userId="bb1e9317ba83a094" providerId="LiveId" clId="{830306FD-082B-452B-8C30-DE5B8E6887BA}" dt="2025-03-16T01:09:26.364" v="1597"/>
          <ac:picMkLst>
            <pc:docMk/>
            <pc:sldMk cId="0" sldId="282"/>
            <ac:picMk id="3" creationId="{4DC9C4E1-D14B-3FC2-790B-6E2768DD521F}"/>
          </ac:picMkLst>
        </pc:picChg>
      </pc:sldChg>
      <pc:sldChg chg="modSp mod modShow">
        <pc:chgData name="Филонец Константин" userId="bb1e9317ba83a094" providerId="LiveId" clId="{830306FD-082B-452B-8C30-DE5B8E6887BA}" dt="2025-03-16T01:05:46.729" v="1551" actId="20577"/>
        <pc:sldMkLst>
          <pc:docMk/>
          <pc:sldMk cId="3226889778" sldId="303"/>
        </pc:sldMkLst>
        <pc:spChg chg="mod">
          <ac:chgData name="Филонец Константин" userId="bb1e9317ba83a094" providerId="LiveId" clId="{830306FD-082B-452B-8C30-DE5B8E6887BA}" dt="2025-03-16T01:05:46.729" v="1551" actId="20577"/>
          <ac:spMkLst>
            <pc:docMk/>
            <pc:sldMk cId="3226889778" sldId="303"/>
            <ac:spMk id="382" creationId="{00000000-0000-0000-0000-000000000000}"/>
          </ac:spMkLst>
        </pc:spChg>
      </pc:sldChg>
      <pc:sldChg chg="modSp mod modShow">
        <pc:chgData name="Филонец Константин" userId="bb1e9317ba83a094" providerId="LiveId" clId="{830306FD-082B-452B-8C30-DE5B8E6887BA}" dt="2025-03-16T00:53:50.635" v="1271" actId="729"/>
        <pc:sldMkLst>
          <pc:docMk/>
          <pc:sldMk cId="2704004228" sldId="304"/>
        </pc:sldMkLst>
        <pc:spChg chg="mod">
          <ac:chgData name="Филонец Константин" userId="bb1e9317ba83a094" providerId="LiveId" clId="{830306FD-082B-452B-8C30-DE5B8E6887BA}" dt="2025-03-15T16:39:17.592" v="152" actId="20577"/>
          <ac:spMkLst>
            <pc:docMk/>
            <pc:sldMk cId="2704004228" sldId="304"/>
            <ac:spMk id="577" creationId="{00000000-0000-0000-0000-000000000000}"/>
          </ac:spMkLst>
        </pc:spChg>
      </pc:sldChg>
      <pc:sldChg chg="mod modShow">
        <pc:chgData name="Филонец Константин" userId="bb1e9317ba83a094" providerId="LiveId" clId="{830306FD-082B-452B-8C30-DE5B8E6887BA}" dt="2025-03-16T00:53:50.635" v="1271" actId="729"/>
        <pc:sldMkLst>
          <pc:docMk/>
          <pc:sldMk cId="3176055897" sldId="306"/>
        </pc:sldMkLst>
      </pc:sldChg>
      <pc:sldChg chg="mod modShow">
        <pc:chgData name="Филонец Константин" userId="bb1e9317ba83a094" providerId="LiveId" clId="{830306FD-082B-452B-8C30-DE5B8E6887BA}" dt="2025-03-16T00:53:50.635" v="1271" actId="729"/>
        <pc:sldMkLst>
          <pc:docMk/>
          <pc:sldMk cId="402157157" sldId="307"/>
        </pc:sldMkLst>
      </pc:sldChg>
      <pc:sldChg chg="mod modShow">
        <pc:chgData name="Филонец Константин" userId="bb1e9317ba83a094" providerId="LiveId" clId="{830306FD-082B-452B-8C30-DE5B8E6887BA}" dt="2025-03-16T00:53:50.635" v="1271" actId="729"/>
        <pc:sldMkLst>
          <pc:docMk/>
          <pc:sldMk cId="2247249876" sldId="308"/>
        </pc:sldMkLst>
      </pc:sldChg>
      <pc:sldChg chg="mod modShow">
        <pc:chgData name="Филонец Константин" userId="bb1e9317ba83a094" providerId="LiveId" clId="{830306FD-082B-452B-8C30-DE5B8E6887BA}" dt="2025-03-16T00:53:50.635" v="1271" actId="729"/>
        <pc:sldMkLst>
          <pc:docMk/>
          <pc:sldMk cId="452076829" sldId="309"/>
        </pc:sldMkLst>
      </pc:sldChg>
      <pc:sldChg chg="mod modShow">
        <pc:chgData name="Филонец Константин" userId="bb1e9317ba83a094" providerId="LiveId" clId="{830306FD-082B-452B-8C30-DE5B8E6887BA}" dt="2025-03-16T00:53:45.170" v="1270" actId="729"/>
        <pc:sldMkLst>
          <pc:docMk/>
          <pc:sldMk cId="1084051052" sldId="312"/>
        </pc:sldMkLst>
      </pc:sldChg>
      <pc:sldChg chg="mod modShow">
        <pc:chgData name="Филонец Константин" userId="bb1e9317ba83a094" providerId="LiveId" clId="{830306FD-082B-452B-8C30-DE5B8E6887BA}" dt="2025-03-16T00:53:50.635" v="1271" actId="729"/>
        <pc:sldMkLst>
          <pc:docMk/>
          <pc:sldMk cId="1970921167" sldId="313"/>
        </pc:sldMkLst>
      </pc:sldChg>
      <pc:sldChg chg="mod modShow">
        <pc:chgData name="Филонец Константин" userId="bb1e9317ba83a094" providerId="LiveId" clId="{830306FD-082B-452B-8C30-DE5B8E6887BA}" dt="2025-03-16T00:53:50.635" v="1271" actId="729"/>
        <pc:sldMkLst>
          <pc:docMk/>
          <pc:sldMk cId="1265564570" sldId="314"/>
        </pc:sldMkLst>
      </pc:sldChg>
      <pc:sldChg chg="ord">
        <pc:chgData name="Филонец Константин" userId="bb1e9317ba83a094" providerId="LiveId" clId="{830306FD-082B-452B-8C30-DE5B8E6887BA}" dt="2025-03-15T16:40:26.130" v="211"/>
        <pc:sldMkLst>
          <pc:docMk/>
          <pc:sldMk cId="1582666916" sldId="315"/>
        </pc:sldMkLst>
      </pc:sldChg>
      <pc:sldChg chg="mod modShow">
        <pc:chgData name="Филонец Константин" userId="bb1e9317ba83a094" providerId="LiveId" clId="{830306FD-082B-452B-8C30-DE5B8E6887BA}" dt="2025-03-16T00:53:50.635" v="1271" actId="729"/>
        <pc:sldMkLst>
          <pc:docMk/>
          <pc:sldMk cId="363334843" sldId="316"/>
        </pc:sldMkLst>
      </pc:sldChg>
      <pc:sldChg chg="modSp mod ord">
        <pc:chgData name="Филонец Константин" userId="bb1e9317ba83a094" providerId="LiveId" clId="{830306FD-082B-452B-8C30-DE5B8E6887BA}" dt="2025-03-16T01:06:40.972" v="1557" actId="20577"/>
        <pc:sldMkLst>
          <pc:docMk/>
          <pc:sldMk cId="3909382974" sldId="317"/>
        </pc:sldMkLst>
        <pc:spChg chg="mod">
          <ac:chgData name="Филонец Константин" userId="bb1e9317ba83a094" providerId="LiveId" clId="{830306FD-082B-452B-8C30-DE5B8E6887BA}" dt="2025-03-16T01:06:40.972" v="1557" actId="20577"/>
          <ac:spMkLst>
            <pc:docMk/>
            <pc:sldMk cId="3909382974" sldId="317"/>
            <ac:spMk id="2" creationId="{00000000-0000-0000-0000-000000000000}"/>
          </ac:spMkLst>
        </pc:spChg>
      </pc:sldChg>
      <pc:sldChg chg="ord">
        <pc:chgData name="Филонец Константин" userId="bb1e9317ba83a094" providerId="LiveId" clId="{830306FD-082B-452B-8C30-DE5B8E6887BA}" dt="2025-03-15T16:40:45.338" v="216"/>
        <pc:sldMkLst>
          <pc:docMk/>
          <pc:sldMk cId="529689242" sldId="318"/>
        </pc:sldMkLst>
      </pc:sldChg>
      <pc:sldChg chg="modSp mod ord">
        <pc:chgData name="Филонец Константин" userId="bb1e9317ba83a094" providerId="LiveId" clId="{830306FD-082B-452B-8C30-DE5B8E6887BA}" dt="2025-03-15T16:40:45.338" v="216"/>
        <pc:sldMkLst>
          <pc:docMk/>
          <pc:sldMk cId="4075505415" sldId="319"/>
        </pc:sldMkLst>
        <pc:spChg chg="mod">
          <ac:chgData name="Филонец Константин" userId="bb1e9317ba83a094" providerId="LiveId" clId="{830306FD-082B-452B-8C30-DE5B8E6887BA}" dt="2025-03-15T16:39:10.832" v="150" actId="20577"/>
          <ac:spMkLst>
            <pc:docMk/>
            <pc:sldMk cId="4075505415" sldId="319"/>
            <ac:spMk id="2" creationId="{00000000-0000-0000-0000-000000000000}"/>
          </ac:spMkLst>
        </pc:spChg>
      </pc:sldChg>
      <pc:sldChg chg="del ord">
        <pc:chgData name="Филонец Константин" userId="bb1e9317ba83a094" providerId="LiveId" clId="{830306FD-082B-452B-8C30-DE5B8E6887BA}" dt="2025-03-15T16:42:16.285" v="357" actId="2696"/>
        <pc:sldMkLst>
          <pc:docMk/>
          <pc:sldMk cId="2447834670" sldId="320"/>
        </pc:sldMkLst>
      </pc:sldChg>
      <pc:sldChg chg="modSp mod ord">
        <pc:chgData name="Филонец Константин" userId="bb1e9317ba83a094" providerId="LiveId" clId="{830306FD-082B-452B-8C30-DE5B8E6887BA}" dt="2025-03-15T17:09:03.062" v="741" actId="20577"/>
        <pc:sldMkLst>
          <pc:docMk/>
          <pc:sldMk cId="347488954" sldId="321"/>
        </pc:sldMkLst>
        <pc:spChg chg="mod">
          <ac:chgData name="Филонец Константин" userId="bb1e9317ba83a094" providerId="LiveId" clId="{830306FD-082B-452B-8C30-DE5B8E6887BA}" dt="2025-03-15T16:51:14.489" v="514" actId="20577"/>
          <ac:spMkLst>
            <pc:docMk/>
            <pc:sldMk cId="347488954" sldId="321"/>
            <ac:spMk id="5" creationId="{4A0B99AB-4F19-F578-7CE4-1E5F7F1F5AA1}"/>
          </ac:spMkLst>
        </pc:spChg>
        <pc:spChg chg="mod">
          <ac:chgData name="Филонец Константин" userId="bb1e9317ba83a094" providerId="LiveId" clId="{830306FD-082B-452B-8C30-DE5B8E6887BA}" dt="2025-03-15T17:09:03.062" v="741" actId="20577"/>
          <ac:spMkLst>
            <pc:docMk/>
            <pc:sldMk cId="347488954" sldId="321"/>
            <ac:spMk id="17" creationId="{819B184A-4FC1-F80D-DBD7-ADD31890A14D}"/>
          </ac:spMkLst>
        </pc:spChg>
        <pc:spChg chg="mod">
          <ac:chgData name="Филонец Константин" userId="bb1e9317ba83a094" providerId="LiveId" clId="{830306FD-082B-452B-8C30-DE5B8E6887BA}" dt="2025-03-15T16:51:25.833" v="518" actId="1076"/>
          <ac:spMkLst>
            <pc:docMk/>
            <pc:sldMk cId="347488954" sldId="321"/>
            <ac:spMk id="30" creationId="{809A3DDE-A29D-B422-E7C3-E5454B43A63E}"/>
          </ac:spMkLst>
        </pc:spChg>
        <pc:cxnChg chg="mod">
          <ac:chgData name="Филонец Константин" userId="bb1e9317ba83a094" providerId="LiveId" clId="{830306FD-082B-452B-8C30-DE5B8E6887BA}" dt="2025-03-15T16:51:29.666" v="520" actId="14100"/>
          <ac:cxnSpMkLst>
            <pc:docMk/>
            <pc:sldMk cId="347488954" sldId="321"/>
            <ac:cxnSpMk id="628" creationId="{00000000-0000-0000-0000-000000000000}"/>
          </ac:cxnSpMkLst>
        </pc:cxnChg>
      </pc:sldChg>
      <pc:sldChg chg="delSp modSp mod ord">
        <pc:chgData name="Филонец Константин" userId="bb1e9317ba83a094" providerId="LiveId" clId="{830306FD-082B-452B-8C30-DE5B8E6887BA}" dt="2025-03-16T01:07:05.111" v="1574" actId="20577"/>
        <pc:sldMkLst>
          <pc:docMk/>
          <pc:sldMk cId="2292900288" sldId="322"/>
        </pc:sldMkLst>
        <pc:spChg chg="mod">
          <ac:chgData name="Филонец Константин" userId="bb1e9317ba83a094" providerId="LiveId" clId="{830306FD-082B-452B-8C30-DE5B8E6887BA}" dt="2025-03-16T01:07:05.111" v="1574" actId="20577"/>
          <ac:spMkLst>
            <pc:docMk/>
            <pc:sldMk cId="2292900288" sldId="322"/>
            <ac:spMk id="2" creationId="{00000000-0000-0000-0000-000000000000}"/>
          </ac:spMkLst>
        </pc:spChg>
        <pc:spChg chg="mod">
          <ac:chgData name="Филонец Константин" userId="bb1e9317ba83a094" providerId="LiveId" clId="{830306FD-082B-452B-8C30-DE5B8E6887BA}" dt="2025-03-16T00:54:50.412" v="1313" actId="1076"/>
          <ac:spMkLst>
            <pc:docMk/>
            <pc:sldMk cId="2292900288" sldId="322"/>
            <ac:spMk id="4" creationId="{7A1817FA-E950-9A97-9CAF-7493D7D5C66C}"/>
          </ac:spMkLst>
        </pc:spChg>
        <pc:spChg chg="mod">
          <ac:chgData name="Филонец Константин" userId="bb1e9317ba83a094" providerId="LiveId" clId="{830306FD-082B-452B-8C30-DE5B8E6887BA}" dt="2025-03-16T00:57:23.821" v="1371" actId="1076"/>
          <ac:spMkLst>
            <pc:docMk/>
            <pc:sldMk cId="2292900288" sldId="322"/>
            <ac:spMk id="5" creationId="{D4BF292D-0CF6-6A18-05E5-42D24A7259C5}"/>
          </ac:spMkLst>
        </pc:spChg>
        <pc:spChg chg="mod">
          <ac:chgData name="Филонец Константин" userId="bb1e9317ba83a094" providerId="LiveId" clId="{830306FD-082B-452B-8C30-DE5B8E6887BA}" dt="2025-03-16T00:54:57.911" v="1315" actId="1076"/>
          <ac:spMkLst>
            <pc:docMk/>
            <pc:sldMk cId="2292900288" sldId="322"/>
            <ac:spMk id="6" creationId="{6349CBD5-2F89-620F-AF56-DA79AB2899A2}"/>
          </ac:spMkLst>
        </pc:spChg>
        <pc:spChg chg="mod">
          <ac:chgData name="Филонец Константин" userId="bb1e9317ba83a094" providerId="LiveId" clId="{830306FD-082B-452B-8C30-DE5B8E6887BA}" dt="2025-03-16T00:57:18.076" v="1370" actId="1076"/>
          <ac:spMkLst>
            <pc:docMk/>
            <pc:sldMk cId="2292900288" sldId="322"/>
            <ac:spMk id="7" creationId="{7F708F2A-15D1-709A-E064-290022B1E3C4}"/>
          </ac:spMkLst>
        </pc:spChg>
        <pc:spChg chg="del">
          <ac:chgData name="Филонец Константин" userId="bb1e9317ba83a094" providerId="LiveId" clId="{830306FD-082B-452B-8C30-DE5B8E6887BA}" dt="2025-03-16T00:54:36.853" v="1307" actId="478"/>
          <ac:spMkLst>
            <pc:docMk/>
            <pc:sldMk cId="2292900288" sldId="322"/>
            <ac:spMk id="8" creationId="{C36DFAD9-77BB-D0AD-F415-FFE873E5C996}"/>
          </ac:spMkLst>
        </pc:spChg>
        <pc:spChg chg="del">
          <ac:chgData name="Филонец Константин" userId="bb1e9317ba83a094" providerId="LiveId" clId="{830306FD-082B-452B-8C30-DE5B8E6887BA}" dt="2025-03-16T00:54:35.549" v="1306" actId="478"/>
          <ac:spMkLst>
            <pc:docMk/>
            <pc:sldMk cId="2292900288" sldId="322"/>
            <ac:spMk id="9" creationId="{841DCDD5-373C-8FF4-D4EE-D00BE0539C97}"/>
          </ac:spMkLst>
        </pc:spChg>
        <pc:spChg chg="del">
          <ac:chgData name="Филонец Константин" userId="bb1e9317ba83a094" providerId="LiveId" clId="{830306FD-082B-452B-8C30-DE5B8E6887BA}" dt="2025-03-16T00:54:32.500" v="1305" actId="478"/>
          <ac:spMkLst>
            <pc:docMk/>
            <pc:sldMk cId="2292900288" sldId="322"/>
            <ac:spMk id="10" creationId="{12BA76FC-7D97-80F5-C740-BCBEA151536C}"/>
          </ac:spMkLst>
        </pc:spChg>
        <pc:spChg chg="mod">
          <ac:chgData name="Филонец Константин" userId="bb1e9317ba83a094" providerId="LiveId" clId="{830306FD-082B-452B-8C30-DE5B8E6887BA}" dt="2025-03-16T00:54:42.897" v="1309" actId="1076"/>
          <ac:spMkLst>
            <pc:docMk/>
            <pc:sldMk cId="2292900288" sldId="322"/>
            <ac:spMk id="11" creationId="{6DB6E1DD-CE7C-1A1D-ACE8-039BA47C09C1}"/>
          </ac:spMkLst>
        </pc:spChg>
        <pc:spChg chg="mod">
          <ac:chgData name="Филонец Константин" userId="bb1e9317ba83a094" providerId="LiveId" clId="{830306FD-082B-452B-8C30-DE5B8E6887BA}" dt="2025-03-16T00:54:40.250" v="1308" actId="1076"/>
          <ac:spMkLst>
            <pc:docMk/>
            <pc:sldMk cId="2292900288" sldId="322"/>
            <ac:spMk id="12" creationId="{3B6313FF-3890-703A-C7FC-B90444BE516D}"/>
          </ac:spMkLst>
        </pc:spChg>
        <pc:spChg chg="mod">
          <ac:chgData name="Филонец Константин" userId="bb1e9317ba83a094" providerId="LiveId" clId="{830306FD-082B-452B-8C30-DE5B8E6887BA}" dt="2025-03-16T00:57:10.275" v="1366" actId="1076"/>
          <ac:spMkLst>
            <pc:docMk/>
            <pc:sldMk cId="2292900288" sldId="322"/>
            <ac:spMk id="13" creationId="{75513412-F9DD-CC65-10AC-22D321D14931}"/>
          </ac:spMkLst>
        </pc:spChg>
        <pc:spChg chg="mod">
          <ac:chgData name="Филонец Константин" userId="bb1e9317ba83a094" providerId="LiveId" clId="{830306FD-082B-452B-8C30-DE5B8E6887BA}" dt="2025-03-16T00:54:47.129" v="1311" actId="1076"/>
          <ac:spMkLst>
            <pc:docMk/>
            <pc:sldMk cId="2292900288" sldId="322"/>
            <ac:spMk id="14" creationId="{52873C4C-7325-9A54-D50B-8B7B42610FCC}"/>
          </ac:spMkLst>
        </pc:spChg>
        <pc:spChg chg="mod">
          <ac:chgData name="Филонец Константин" userId="bb1e9317ba83a094" providerId="LiveId" clId="{830306FD-082B-452B-8C30-DE5B8E6887BA}" dt="2025-03-16T00:57:12.324" v="1367" actId="1076"/>
          <ac:spMkLst>
            <pc:docMk/>
            <pc:sldMk cId="2292900288" sldId="322"/>
            <ac:spMk id="15" creationId="{75480867-61C1-DA52-B4DA-D65EE306DDB1}"/>
          </ac:spMkLst>
        </pc:spChg>
      </pc:sldChg>
      <pc:sldChg chg="addSp delSp modSp mod ord">
        <pc:chgData name="Филонец Константин" userId="bb1e9317ba83a094" providerId="LiveId" clId="{830306FD-082B-452B-8C30-DE5B8E6887BA}" dt="2025-03-15T17:24:55.526" v="1250" actId="404"/>
        <pc:sldMkLst>
          <pc:docMk/>
          <pc:sldMk cId="3975003074" sldId="323"/>
        </pc:sldMkLst>
        <pc:spChg chg="add mod">
          <ac:chgData name="Филонец Константин" userId="bb1e9317ba83a094" providerId="LiveId" clId="{830306FD-082B-452B-8C30-DE5B8E6887BA}" dt="2025-03-15T17:02:11.613" v="602" actId="21"/>
          <ac:spMkLst>
            <pc:docMk/>
            <pc:sldMk cId="3975003074" sldId="323"/>
            <ac:spMk id="2" creationId="{815E40A9-E6D0-4E1A-94E1-F82E4006F898}"/>
          </ac:spMkLst>
        </pc:spChg>
        <pc:spChg chg="del mod">
          <ac:chgData name="Филонец Константин" userId="bb1e9317ba83a094" providerId="LiveId" clId="{830306FD-082B-452B-8C30-DE5B8E6887BA}" dt="2025-03-15T17:02:33.644" v="612" actId="478"/>
          <ac:spMkLst>
            <pc:docMk/>
            <pc:sldMk cId="3975003074" sldId="323"/>
            <ac:spMk id="5" creationId="{4A0B99AB-4F19-F578-7CE4-1E5F7F1F5AA1}"/>
          </ac:spMkLst>
        </pc:spChg>
        <pc:spChg chg="mod">
          <ac:chgData name="Филонец Константин" userId="bb1e9317ba83a094" providerId="LiveId" clId="{830306FD-082B-452B-8C30-DE5B8E6887BA}" dt="2025-03-15T17:24:55.526" v="1250" actId="404"/>
          <ac:spMkLst>
            <pc:docMk/>
            <pc:sldMk cId="3975003074" sldId="323"/>
            <ac:spMk id="17" creationId="{819B184A-4FC1-F80D-DBD7-ADD31890A14D}"/>
          </ac:spMkLst>
        </pc:spChg>
      </pc:sldChg>
      <pc:sldChg chg="modSp mod ord">
        <pc:chgData name="Филонец Константин" userId="bb1e9317ba83a094" providerId="LiveId" clId="{830306FD-082B-452B-8C30-DE5B8E6887BA}" dt="2025-03-16T01:03:25.407" v="1517" actId="5793"/>
        <pc:sldMkLst>
          <pc:docMk/>
          <pc:sldMk cId="3445113618" sldId="324"/>
        </pc:sldMkLst>
        <pc:spChg chg="mod">
          <ac:chgData name="Филонец Константин" userId="bb1e9317ba83a094" providerId="LiveId" clId="{830306FD-082B-452B-8C30-DE5B8E6887BA}" dt="2025-03-16T01:03:08.998" v="1516" actId="20577"/>
          <ac:spMkLst>
            <pc:docMk/>
            <pc:sldMk cId="3445113618" sldId="324"/>
            <ac:spMk id="7" creationId="{71C10936-C9D4-90DE-5290-9F37E3612F28}"/>
          </ac:spMkLst>
        </pc:spChg>
        <pc:spChg chg="mod">
          <ac:chgData name="Филонец Константин" userId="bb1e9317ba83a094" providerId="LiveId" clId="{830306FD-082B-452B-8C30-DE5B8E6887BA}" dt="2025-03-16T01:02:48.599" v="1510" actId="1076"/>
          <ac:spMkLst>
            <pc:docMk/>
            <pc:sldMk cId="3445113618" sldId="324"/>
            <ac:spMk id="8" creationId="{2AAE09E3-12B4-CD8E-9C1A-3A29FAA01C41}"/>
          </ac:spMkLst>
        </pc:spChg>
        <pc:spChg chg="mod">
          <ac:chgData name="Филонец Константин" userId="bb1e9317ba83a094" providerId="LiveId" clId="{830306FD-082B-452B-8C30-DE5B8E6887BA}" dt="2025-03-16T01:03:25.407" v="1517" actId="5793"/>
          <ac:spMkLst>
            <pc:docMk/>
            <pc:sldMk cId="3445113618" sldId="324"/>
            <ac:spMk id="9" creationId="{A2DB1D33-1539-A20D-886E-638E470FE136}"/>
          </ac:spMkLst>
        </pc:spChg>
      </pc:sldChg>
      <pc:sldChg chg="modSp mod ord">
        <pc:chgData name="Филонец Константин" userId="bb1e9317ba83a094" providerId="LiveId" clId="{830306FD-082B-452B-8C30-DE5B8E6887BA}" dt="2025-03-15T17:25:48.851" v="1268" actId="403"/>
        <pc:sldMkLst>
          <pc:docMk/>
          <pc:sldMk cId="2123557646" sldId="325"/>
        </pc:sldMkLst>
        <pc:spChg chg="mod">
          <ac:chgData name="Филонец Константин" userId="bb1e9317ba83a094" providerId="LiveId" clId="{830306FD-082B-452B-8C30-DE5B8E6887BA}" dt="2025-03-15T17:25:48.851" v="1268" actId="403"/>
          <ac:spMkLst>
            <pc:docMk/>
            <pc:sldMk cId="2123557646" sldId="325"/>
            <ac:spMk id="2" creationId="{E55361C6-8A65-5A98-3BCC-9789B03E8796}"/>
          </ac:spMkLst>
        </pc:spChg>
        <pc:spChg chg="mod">
          <ac:chgData name="Филонец Константин" userId="bb1e9317ba83a094" providerId="LiveId" clId="{830306FD-082B-452B-8C30-DE5B8E6887BA}" dt="2025-03-15T17:25:13.102" v="1252" actId="1076"/>
          <ac:spMkLst>
            <pc:docMk/>
            <pc:sldMk cId="2123557646" sldId="325"/>
            <ac:spMk id="3" creationId="{2DC6757A-C580-C4C8-3DD8-939ECEEBE25E}"/>
          </ac:spMkLst>
        </pc:spChg>
      </pc:sldChg>
      <pc:sldChg chg="modSp add mod ord">
        <pc:chgData name="Филонец Константин" userId="bb1e9317ba83a094" providerId="LiveId" clId="{830306FD-082B-452B-8C30-DE5B8E6887BA}" dt="2025-03-16T01:04:35.155" v="1537" actId="5793"/>
        <pc:sldMkLst>
          <pc:docMk/>
          <pc:sldMk cId="834167477" sldId="326"/>
        </pc:sldMkLst>
        <pc:spChg chg="mod">
          <ac:chgData name="Филонец Константин" userId="bb1e9317ba83a094" providerId="LiveId" clId="{830306FD-082B-452B-8C30-DE5B8E6887BA}" dt="2025-03-16T01:04:04.219" v="1521" actId="20577"/>
          <ac:spMkLst>
            <pc:docMk/>
            <pc:sldMk cId="834167477" sldId="326"/>
            <ac:spMk id="2" creationId="{9D2DEAE6-7CDB-3B41-AB02-05E0F78A850A}"/>
          </ac:spMkLst>
        </pc:spChg>
        <pc:spChg chg="mod">
          <ac:chgData name="Филонец Константин" userId="bb1e9317ba83a094" providerId="LiveId" clId="{830306FD-082B-452B-8C30-DE5B8E6887BA}" dt="2025-03-16T01:04:13.570" v="1526" actId="20577"/>
          <ac:spMkLst>
            <pc:docMk/>
            <pc:sldMk cId="834167477" sldId="326"/>
            <ac:spMk id="7" creationId="{B728260F-8063-4409-DD2C-1C1548075254}"/>
          </ac:spMkLst>
        </pc:spChg>
        <pc:spChg chg="mod">
          <ac:chgData name="Филонец Константин" userId="bb1e9317ba83a094" providerId="LiveId" clId="{830306FD-082B-452B-8C30-DE5B8E6887BA}" dt="2025-03-16T01:04:35.155" v="1537" actId="5793"/>
          <ac:spMkLst>
            <pc:docMk/>
            <pc:sldMk cId="834167477" sldId="326"/>
            <ac:spMk id="9" creationId="{A90A1A68-B33B-C2C1-C505-FA691CA3A15C}"/>
          </ac:spMkLst>
        </pc:spChg>
      </pc:sldChg>
      <pc:sldChg chg="modSp add mod ord">
        <pc:chgData name="Филонец Константин" userId="bb1e9317ba83a094" providerId="LiveId" clId="{830306FD-082B-452B-8C30-DE5B8E6887BA}" dt="2025-03-16T01:05:01.670" v="1543" actId="20577"/>
        <pc:sldMkLst>
          <pc:docMk/>
          <pc:sldMk cId="190936025" sldId="327"/>
        </pc:sldMkLst>
        <pc:spChg chg="mod">
          <ac:chgData name="Филонец Константин" userId="bb1e9317ba83a094" providerId="LiveId" clId="{830306FD-082B-452B-8C30-DE5B8E6887BA}" dt="2025-03-16T01:05:01.670" v="1543" actId="20577"/>
          <ac:spMkLst>
            <pc:docMk/>
            <pc:sldMk cId="190936025" sldId="327"/>
            <ac:spMk id="7" creationId="{160F17B5-B4FD-B7F3-7BB7-D830E082992E}"/>
          </ac:spMkLst>
        </pc:spChg>
        <pc:spChg chg="mod">
          <ac:chgData name="Филонец Константин" userId="bb1e9317ba83a094" providerId="LiveId" clId="{830306FD-082B-452B-8C30-DE5B8E6887BA}" dt="2025-03-16T01:04:56.038" v="1542" actId="20577"/>
          <ac:spMkLst>
            <pc:docMk/>
            <pc:sldMk cId="190936025" sldId="327"/>
            <ac:spMk id="9" creationId="{E8DBF4F5-6B27-39FC-825F-B5AB7450B560}"/>
          </ac:spMkLst>
        </pc:spChg>
      </pc:sldChg>
      <pc:sldChg chg="modSp add del mod ord">
        <pc:chgData name="Филонец Константин" userId="bb1e9317ba83a094" providerId="LiveId" clId="{830306FD-082B-452B-8C30-DE5B8E6887BA}" dt="2025-03-15T16:40:30.582" v="214" actId="2696"/>
        <pc:sldMkLst>
          <pc:docMk/>
          <pc:sldMk cId="116278035" sldId="328"/>
        </pc:sldMkLst>
        <pc:spChg chg="mod">
          <ac:chgData name="Филонец Константин" userId="bb1e9317ba83a094" providerId="LiveId" clId="{830306FD-082B-452B-8C30-DE5B8E6887BA}" dt="2025-03-15T16:33:36.559" v="57" actId="20577"/>
          <ac:spMkLst>
            <pc:docMk/>
            <pc:sldMk cId="116278035" sldId="328"/>
            <ac:spMk id="2" creationId="{63F295CC-CFFF-451E-C8A5-0404E6A88DD0}"/>
          </ac:spMkLst>
        </pc:spChg>
      </pc:sldChg>
      <pc:sldChg chg="modSp add mod modShow">
        <pc:chgData name="Филонец Константин" userId="bb1e9317ba83a094" providerId="LiveId" clId="{830306FD-082B-452B-8C30-DE5B8E6887BA}" dt="2025-03-15T16:45:12.404" v="358" actId="729"/>
        <pc:sldMkLst>
          <pc:docMk/>
          <pc:sldMk cId="3182739687" sldId="329"/>
        </pc:sldMkLst>
        <pc:spChg chg="mod">
          <ac:chgData name="Филонец Константин" userId="bb1e9317ba83a094" providerId="LiveId" clId="{830306FD-082B-452B-8C30-DE5B8E6887BA}" dt="2025-03-15T16:40:12.058" v="207" actId="20577"/>
          <ac:spMkLst>
            <pc:docMk/>
            <pc:sldMk cId="3182739687" sldId="329"/>
            <ac:spMk id="576" creationId="{C037F290-30E4-801D-DAAB-545A2504E721}"/>
          </ac:spMkLst>
        </pc:spChg>
        <pc:spChg chg="mod">
          <ac:chgData name="Филонец Константин" userId="bb1e9317ba83a094" providerId="LiveId" clId="{830306FD-082B-452B-8C30-DE5B8E6887BA}" dt="2025-03-15T16:39:22.942" v="155" actId="20577"/>
          <ac:spMkLst>
            <pc:docMk/>
            <pc:sldMk cId="3182739687" sldId="329"/>
            <ac:spMk id="577" creationId="{A94996AD-3387-CD2B-389B-B97E7F92110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1945af8afb6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1945af8afb6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8520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0130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54995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g19475580099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4" name="Google Shape;1234;g19475580099_0_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34753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19186edecb2_0_3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19186edecb2_0_3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38143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1945af8afb6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1945af8afb6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1945af8afb6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1945af8afb6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67154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16887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g19475580099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4" name="Google Shape;1234;g19475580099_0_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9011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19186edecb2_0_3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19186edecb2_0_3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Google Shape;1506;g1945af8afb6_0_5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7" name="Google Shape;1507;g1945af8afb6_0_5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19186edecb2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19186edecb2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19186edecb2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19186edecb2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2294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1945af8afb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1945af8afb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19186edecb2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19186edecb2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>
          <a:extLst>
            <a:ext uri="{FF2B5EF4-FFF2-40B4-BE49-F238E27FC236}">
              <a16:creationId xmlns:a16="http://schemas.microsoft.com/office/drawing/2014/main" id="{F4302EB6-D49C-ECB8-E4B8-843F95CAB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19186edecb2_0_314:notes">
            <a:extLst>
              <a:ext uri="{FF2B5EF4-FFF2-40B4-BE49-F238E27FC236}">
                <a16:creationId xmlns:a16="http://schemas.microsoft.com/office/drawing/2014/main" id="{B0118DDC-9D77-894B-3AFF-2E646BDF862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19186edecb2_0_314:notes">
            <a:extLst>
              <a:ext uri="{FF2B5EF4-FFF2-40B4-BE49-F238E27FC236}">
                <a16:creationId xmlns:a16="http://schemas.microsoft.com/office/drawing/2014/main" id="{4A33666F-CE6C-6E51-9F5C-172678F5C37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6606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1945af8afb6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1945af8afb6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4394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1945af8afb6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1945af8afb6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7788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flipH="1">
            <a:off x="3881496" y="611200"/>
            <a:ext cx="4547400" cy="25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flipH="1">
            <a:off x="4069896" y="3353825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4608500"/>
            <a:ext cx="9144000" cy="608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8"/>
          <p:cNvSpPr/>
          <p:nvPr/>
        </p:nvSpPr>
        <p:spPr>
          <a:xfrm>
            <a:off x="0" y="4608500"/>
            <a:ext cx="9144000" cy="608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4" name="Google Shape;244;p28"/>
          <p:cNvGrpSpPr/>
          <p:nvPr/>
        </p:nvGrpSpPr>
        <p:grpSpPr>
          <a:xfrm>
            <a:off x="8006140" y="76679"/>
            <a:ext cx="882211" cy="4914919"/>
            <a:chOff x="8006140" y="76679"/>
            <a:chExt cx="882211" cy="4914919"/>
          </a:xfrm>
        </p:grpSpPr>
        <p:grpSp>
          <p:nvGrpSpPr>
            <p:cNvPr id="245" name="Google Shape;245;p28"/>
            <p:cNvGrpSpPr/>
            <p:nvPr/>
          </p:nvGrpSpPr>
          <p:grpSpPr>
            <a:xfrm rot="-6851816" flipH="1">
              <a:off x="8116870" y="4220203"/>
              <a:ext cx="664629" cy="664282"/>
              <a:chOff x="6212418" y="1482331"/>
              <a:chExt cx="627249" cy="626921"/>
            </a:xfrm>
          </p:grpSpPr>
          <p:sp>
            <p:nvSpPr>
              <p:cNvPr id="246" name="Google Shape;246;p28"/>
              <p:cNvSpPr/>
              <p:nvPr/>
            </p:nvSpPr>
            <p:spPr>
              <a:xfrm>
                <a:off x="6212418" y="1482331"/>
                <a:ext cx="627249" cy="620800"/>
              </a:xfrm>
              <a:custGeom>
                <a:avLst/>
                <a:gdLst/>
                <a:ahLst/>
                <a:cxnLst/>
                <a:rect l="l" t="t" r="r" b="b"/>
                <a:pathLst>
                  <a:path w="7782" h="7702" extrusionOk="0">
                    <a:moveTo>
                      <a:pt x="6112" y="1623"/>
                    </a:moveTo>
                    <a:cubicBezTo>
                      <a:pt x="6112" y="1623"/>
                      <a:pt x="6112" y="1623"/>
                      <a:pt x="6112" y="1623"/>
                    </a:cubicBezTo>
                    <a:lnTo>
                      <a:pt x="6112" y="1623"/>
                    </a:lnTo>
                    <a:cubicBezTo>
                      <a:pt x="6112" y="1623"/>
                      <a:pt x="6112" y="1623"/>
                      <a:pt x="6112" y="1623"/>
                    </a:cubicBezTo>
                    <a:close/>
                    <a:moveTo>
                      <a:pt x="1032" y="1"/>
                    </a:moveTo>
                    <a:cubicBezTo>
                      <a:pt x="1032" y="1"/>
                      <a:pt x="1" y="4037"/>
                      <a:pt x="1909" y="6207"/>
                    </a:cubicBezTo>
                    <a:cubicBezTo>
                      <a:pt x="1909" y="6207"/>
                      <a:pt x="3569" y="7701"/>
                      <a:pt x="5835" y="7701"/>
                    </a:cubicBezTo>
                    <a:cubicBezTo>
                      <a:pt x="6447" y="7701"/>
                      <a:pt x="7102" y="7592"/>
                      <a:pt x="7781" y="7316"/>
                    </a:cubicBezTo>
                    <a:cubicBezTo>
                      <a:pt x="7781" y="7316"/>
                      <a:pt x="5635" y="6499"/>
                      <a:pt x="6112" y="1623"/>
                    </a:cubicBezTo>
                    <a:lnTo>
                      <a:pt x="6112" y="1623"/>
                    </a:lnTo>
                    <a:cubicBezTo>
                      <a:pt x="6112" y="1623"/>
                      <a:pt x="6109" y="1623"/>
                      <a:pt x="6104" y="1623"/>
                    </a:cubicBezTo>
                    <a:cubicBezTo>
                      <a:pt x="5980" y="1623"/>
                      <a:pt x="4400" y="1465"/>
                      <a:pt x="10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8"/>
              <p:cNvSpPr/>
              <p:nvPr/>
            </p:nvSpPr>
            <p:spPr>
              <a:xfrm>
                <a:off x="6365722" y="1881228"/>
                <a:ext cx="473459" cy="228024"/>
              </a:xfrm>
              <a:custGeom>
                <a:avLst/>
                <a:gdLst/>
                <a:ahLst/>
                <a:cxnLst/>
                <a:rect l="l" t="t" r="r" b="b"/>
                <a:pathLst>
                  <a:path w="5874" h="2829" extrusionOk="0">
                    <a:moveTo>
                      <a:pt x="5873" y="2367"/>
                    </a:moveTo>
                    <a:cubicBezTo>
                      <a:pt x="5872" y="2368"/>
                      <a:pt x="5870" y="2368"/>
                      <a:pt x="5869" y="2369"/>
                    </a:cubicBezTo>
                    <a:lnTo>
                      <a:pt x="5869" y="2369"/>
                    </a:lnTo>
                    <a:cubicBezTo>
                      <a:pt x="5872" y="2368"/>
                      <a:pt x="5874" y="2368"/>
                      <a:pt x="5873" y="2367"/>
                    </a:cubicBezTo>
                    <a:close/>
                    <a:moveTo>
                      <a:pt x="2141" y="0"/>
                    </a:moveTo>
                    <a:cubicBezTo>
                      <a:pt x="2141" y="0"/>
                      <a:pt x="1496" y="1415"/>
                      <a:pt x="546" y="1415"/>
                    </a:cubicBezTo>
                    <a:cubicBezTo>
                      <a:pt x="373" y="1415"/>
                      <a:pt x="191" y="1368"/>
                      <a:pt x="1" y="1258"/>
                    </a:cubicBezTo>
                    <a:lnTo>
                      <a:pt x="1" y="1258"/>
                    </a:lnTo>
                    <a:cubicBezTo>
                      <a:pt x="1" y="1258"/>
                      <a:pt x="1394" y="2828"/>
                      <a:pt x="3689" y="2828"/>
                    </a:cubicBezTo>
                    <a:cubicBezTo>
                      <a:pt x="4346" y="2828"/>
                      <a:pt x="5076" y="2700"/>
                      <a:pt x="5869" y="2369"/>
                    </a:cubicBezTo>
                    <a:lnTo>
                      <a:pt x="5869" y="2369"/>
                    </a:lnTo>
                    <a:cubicBezTo>
                      <a:pt x="5850" y="2374"/>
                      <a:pt x="5766" y="2386"/>
                      <a:pt x="5633" y="2386"/>
                    </a:cubicBezTo>
                    <a:cubicBezTo>
                      <a:pt x="5034" y="2386"/>
                      <a:pt x="3434" y="2150"/>
                      <a:pt x="21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8" name="Google Shape;248;p28"/>
            <p:cNvGrpSpPr/>
            <p:nvPr/>
          </p:nvGrpSpPr>
          <p:grpSpPr>
            <a:xfrm flipH="1">
              <a:off x="8006140" y="76679"/>
              <a:ext cx="845522" cy="916625"/>
              <a:chOff x="7511392" y="307000"/>
              <a:chExt cx="863570" cy="936192"/>
            </a:xfrm>
          </p:grpSpPr>
          <p:sp>
            <p:nvSpPr>
              <p:cNvPr id="249" name="Google Shape;249;p28"/>
              <p:cNvSpPr/>
              <p:nvPr/>
            </p:nvSpPr>
            <p:spPr>
              <a:xfrm>
                <a:off x="7927457" y="838406"/>
                <a:ext cx="447505" cy="404786"/>
              </a:xfrm>
              <a:custGeom>
                <a:avLst/>
                <a:gdLst/>
                <a:ahLst/>
                <a:cxnLst/>
                <a:rect l="l" t="t" r="r" b="b"/>
                <a:pathLst>
                  <a:path w="5552" h="5022" extrusionOk="0">
                    <a:moveTo>
                      <a:pt x="2386" y="1"/>
                    </a:moveTo>
                    <a:cubicBezTo>
                      <a:pt x="2386" y="7"/>
                      <a:pt x="1" y="2159"/>
                      <a:pt x="1342" y="4353"/>
                    </a:cubicBezTo>
                    <a:cubicBezTo>
                      <a:pt x="1342" y="4353"/>
                      <a:pt x="2052" y="5021"/>
                      <a:pt x="3210" y="5021"/>
                    </a:cubicBezTo>
                    <a:cubicBezTo>
                      <a:pt x="3863" y="5021"/>
                      <a:pt x="4659" y="4809"/>
                      <a:pt x="5551" y="4144"/>
                    </a:cubicBezTo>
                    <a:cubicBezTo>
                      <a:pt x="5551" y="4144"/>
                      <a:pt x="3280" y="3125"/>
                      <a:pt x="23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8"/>
              <p:cNvSpPr/>
              <p:nvPr/>
            </p:nvSpPr>
            <p:spPr>
              <a:xfrm>
                <a:off x="7511392" y="307000"/>
                <a:ext cx="787164" cy="882356"/>
              </a:xfrm>
              <a:custGeom>
                <a:avLst/>
                <a:gdLst/>
                <a:ahLst/>
                <a:cxnLst/>
                <a:rect l="l" t="t" r="r" b="b"/>
                <a:pathLst>
                  <a:path w="9766" h="10947" extrusionOk="0">
                    <a:moveTo>
                      <a:pt x="7989" y="0"/>
                    </a:moveTo>
                    <a:cubicBezTo>
                      <a:pt x="7989" y="0"/>
                      <a:pt x="0" y="3476"/>
                      <a:pt x="6504" y="10946"/>
                    </a:cubicBezTo>
                    <a:cubicBezTo>
                      <a:pt x="6504" y="10946"/>
                      <a:pt x="5473" y="8436"/>
                      <a:pt x="9766" y="6141"/>
                    </a:cubicBezTo>
                    <a:cubicBezTo>
                      <a:pt x="9766" y="6141"/>
                      <a:pt x="7917" y="2880"/>
                      <a:pt x="79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1" name="Google Shape;251;p28"/>
            <p:cNvGrpSpPr/>
            <p:nvPr/>
          </p:nvGrpSpPr>
          <p:grpSpPr>
            <a:xfrm rot="-4814457">
              <a:off x="8230739" y="1116990"/>
              <a:ext cx="396310" cy="572684"/>
              <a:chOff x="1943179" y="1609600"/>
              <a:chExt cx="396322" cy="572701"/>
            </a:xfrm>
          </p:grpSpPr>
          <p:sp>
            <p:nvSpPr>
              <p:cNvPr id="252" name="Google Shape;252;p28"/>
              <p:cNvSpPr/>
              <p:nvPr/>
            </p:nvSpPr>
            <p:spPr>
              <a:xfrm>
                <a:off x="1963142" y="1609600"/>
                <a:ext cx="376358" cy="529154"/>
              </a:xfrm>
              <a:custGeom>
                <a:avLst/>
                <a:gdLst/>
                <a:ahLst/>
                <a:cxnLst/>
                <a:rect l="l" t="t" r="r" b="b"/>
                <a:pathLst>
                  <a:path w="6749" h="9489" extrusionOk="0">
                    <a:moveTo>
                      <a:pt x="6312" y="1"/>
                    </a:moveTo>
                    <a:cubicBezTo>
                      <a:pt x="6191" y="1"/>
                      <a:pt x="6072" y="59"/>
                      <a:pt x="5998" y="170"/>
                    </a:cubicBezTo>
                    <a:lnTo>
                      <a:pt x="0" y="9053"/>
                    </a:lnTo>
                    <a:lnTo>
                      <a:pt x="632" y="9488"/>
                    </a:lnTo>
                    <a:lnTo>
                      <a:pt x="6630" y="593"/>
                    </a:lnTo>
                    <a:cubicBezTo>
                      <a:pt x="6749" y="426"/>
                      <a:pt x="6707" y="187"/>
                      <a:pt x="6528" y="68"/>
                    </a:cubicBezTo>
                    <a:cubicBezTo>
                      <a:pt x="6462" y="23"/>
                      <a:pt x="6387" y="1"/>
                      <a:pt x="63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8"/>
              <p:cNvSpPr/>
              <p:nvPr/>
            </p:nvSpPr>
            <p:spPr>
              <a:xfrm>
                <a:off x="1943179" y="2114379"/>
                <a:ext cx="55263" cy="67922"/>
              </a:xfrm>
              <a:custGeom>
                <a:avLst/>
                <a:gdLst/>
                <a:ahLst/>
                <a:cxnLst/>
                <a:rect l="l" t="t" r="r" b="b"/>
                <a:pathLst>
                  <a:path w="991" h="1218" extrusionOk="0">
                    <a:moveTo>
                      <a:pt x="358" y="1"/>
                    </a:moveTo>
                    <a:lnTo>
                      <a:pt x="0" y="1217"/>
                    </a:lnTo>
                    <a:lnTo>
                      <a:pt x="0" y="1217"/>
                    </a:lnTo>
                    <a:lnTo>
                      <a:pt x="990" y="436"/>
                    </a:lnTo>
                    <a:lnTo>
                      <a:pt x="35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28"/>
              <p:cNvSpPr/>
              <p:nvPr/>
            </p:nvSpPr>
            <p:spPr>
              <a:xfrm>
                <a:off x="2270962" y="1642278"/>
                <a:ext cx="46620" cy="40653"/>
              </a:xfrm>
              <a:custGeom>
                <a:avLst/>
                <a:gdLst/>
                <a:ahLst/>
                <a:cxnLst/>
                <a:rect l="l" t="t" r="r" b="b"/>
                <a:pathLst>
                  <a:path w="836" h="729" extrusionOk="0">
                    <a:moveTo>
                      <a:pt x="198" y="1"/>
                    </a:moveTo>
                    <a:lnTo>
                      <a:pt x="1" y="293"/>
                    </a:lnTo>
                    <a:lnTo>
                      <a:pt x="633" y="728"/>
                    </a:lnTo>
                    <a:lnTo>
                      <a:pt x="835" y="430"/>
                    </a:lnTo>
                    <a:lnTo>
                      <a:pt x="19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28"/>
              <p:cNvSpPr/>
              <p:nvPr/>
            </p:nvSpPr>
            <p:spPr>
              <a:xfrm>
                <a:off x="2074504" y="1933201"/>
                <a:ext cx="46564" cy="40262"/>
              </a:xfrm>
              <a:custGeom>
                <a:avLst/>
                <a:gdLst/>
                <a:ahLst/>
                <a:cxnLst/>
                <a:rect l="l" t="t" r="r" b="b"/>
                <a:pathLst>
                  <a:path w="835" h="722" extrusionOk="0">
                    <a:moveTo>
                      <a:pt x="203" y="1"/>
                    </a:moveTo>
                    <a:lnTo>
                      <a:pt x="0" y="293"/>
                    </a:lnTo>
                    <a:lnTo>
                      <a:pt x="638" y="722"/>
                    </a:lnTo>
                    <a:lnTo>
                      <a:pt x="835" y="430"/>
                    </a:lnTo>
                    <a:lnTo>
                      <a:pt x="20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28"/>
              <p:cNvSpPr/>
              <p:nvPr/>
            </p:nvSpPr>
            <p:spPr>
              <a:xfrm>
                <a:off x="2068481" y="1953833"/>
                <a:ext cx="38645" cy="28607"/>
              </a:xfrm>
              <a:custGeom>
                <a:avLst/>
                <a:gdLst/>
                <a:ahLst/>
                <a:cxnLst/>
                <a:rect l="l" t="t" r="r" b="b"/>
                <a:pathLst>
                  <a:path w="693" h="513" extrusionOk="0">
                    <a:moveTo>
                      <a:pt x="55" y="0"/>
                    </a:moveTo>
                    <a:lnTo>
                      <a:pt x="1" y="84"/>
                    </a:lnTo>
                    <a:lnTo>
                      <a:pt x="639" y="513"/>
                    </a:lnTo>
                    <a:lnTo>
                      <a:pt x="693" y="429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28"/>
              <p:cNvSpPr/>
              <p:nvPr/>
            </p:nvSpPr>
            <p:spPr>
              <a:xfrm>
                <a:off x="2088780" y="1923888"/>
                <a:ext cx="38645" cy="28663"/>
              </a:xfrm>
              <a:custGeom>
                <a:avLst/>
                <a:gdLst/>
                <a:ahLst/>
                <a:cxnLst/>
                <a:rect l="l" t="t" r="r" b="b"/>
                <a:pathLst>
                  <a:path w="693" h="514" extrusionOk="0">
                    <a:moveTo>
                      <a:pt x="54" y="1"/>
                    </a:moveTo>
                    <a:lnTo>
                      <a:pt x="1" y="84"/>
                    </a:lnTo>
                    <a:lnTo>
                      <a:pt x="639" y="513"/>
                    </a:lnTo>
                    <a:lnTo>
                      <a:pt x="692" y="430"/>
                    </a:lnTo>
                    <a:lnTo>
                      <a:pt x="5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8"/>
              <p:cNvSpPr/>
              <p:nvPr/>
            </p:nvSpPr>
            <p:spPr>
              <a:xfrm>
                <a:off x="2302246" y="1663580"/>
                <a:ext cx="28273" cy="25931"/>
              </a:xfrm>
              <a:custGeom>
                <a:avLst/>
                <a:gdLst/>
                <a:ahLst/>
                <a:cxnLst/>
                <a:rect l="l" t="t" r="r" b="b"/>
                <a:pathLst>
                  <a:path w="507" h="465" extrusionOk="0">
                    <a:moveTo>
                      <a:pt x="197" y="0"/>
                    </a:moveTo>
                    <a:lnTo>
                      <a:pt x="0" y="298"/>
                    </a:lnTo>
                    <a:lnTo>
                      <a:pt x="197" y="430"/>
                    </a:lnTo>
                    <a:cubicBezTo>
                      <a:pt x="230" y="453"/>
                      <a:pt x="267" y="464"/>
                      <a:pt x="303" y="464"/>
                    </a:cubicBezTo>
                    <a:cubicBezTo>
                      <a:pt x="360" y="464"/>
                      <a:pt x="415" y="436"/>
                      <a:pt x="447" y="382"/>
                    </a:cubicBezTo>
                    <a:cubicBezTo>
                      <a:pt x="507" y="298"/>
                      <a:pt x="483" y="185"/>
                      <a:pt x="400" y="132"/>
                    </a:cubicBezTo>
                    <a:lnTo>
                      <a:pt x="19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8"/>
              <p:cNvSpPr/>
              <p:nvPr/>
            </p:nvSpPr>
            <p:spPr>
              <a:xfrm>
                <a:off x="2201814" y="1676852"/>
                <a:ext cx="124412" cy="181961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3263" extrusionOk="0">
                    <a:moveTo>
                      <a:pt x="2129" y="1"/>
                    </a:moveTo>
                    <a:lnTo>
                      <a:pt x="42" y="3095"/>
                    </a:lnTo>
                    <a:cubicBezTo>
                      <a:pt x="1" y="3143"/>
                      <a:pt x="19" y="3226"/>
                      <a:pt x="78" y="3262"/>
                    </a:cubicBezTo>
                    <a:lnTo>
                      <a:pt x="2230" y="66"/>
                    </a:lnTo>
                    <a:lnTo>
                      <a:pt x="21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8"/>
              <p:cNvSpPr/>
              <p:nvPr/>
            </p:nvSpPr>
            <p:spPr>
              <a:xfrm>
                <a:off x="2208115" y="1754643"/>
                <a:ext cx="68591" cy="96641"/>
              </a:xfrm>
              <a:custGeom>
                <a:avLst/>
                <a:gdLst/>
                <a:ahLst/>
                <a:cxnLst/>
                <a:rect l="l" t="t" r="r" b="b"/>
                <a:pathLst>
                  <a:path w="1230" h="1733" extrusionOk="0">
                    <a:moveTo>
                      <a:pt x="1158" y="1"/>
                    </a:moveTo>
                    <a:lnTo>
                      <a:pt x="1" y="1712"/>
                    </a:lnTo>
                    <a:cubicBezTo>
                      <a:pt x="24" y="1726"/>
                      <a:pt x="50" y="1732"/>
                      <a:pt x="76" y="1732"/>
                    </a:cubicBezTo>
                    <a:cubicBezTo>
                      <a:pt x="118" y="1732"/>
                      <a:pt x="158" y="1715"/>
                      <a:pt x="180" y="1682"/>
                    </a:cubicBezTo>
                    <a:lnTo>
                      <a:pt x="1193" y="186"/>
                    </a:lnTo>
                    <a:cubicBezTo>
                      <a:pt x="1229" y="120"/>
                      <a:pt x="1217" y="37"/>
                      <a:pt x="11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9"/>
          <p:cNvSpPr/>
          <p:nvPr/>
        </p:nvSpPr>
        <p:spPr>
          <a:xfrm>
            <a:off x="0" y="4608500"/>
            <a:ext cx="9144000" cy="608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3" name="Google Shape;263;p29"/>
          <p:cNvGrpSpPr/>
          <p:nvPr/>
        </p:nvGrpSpPr>
        <p:grpSpPr>
          <a:xfrm>
            <a:off x="252102" y="146789"/>
            <a:ext cx="905124" cy="4848336"/>
            <a:chOff x="252102" y="146789"/>
            <a:chExt cx="905124" cy="4848336"/>
          </a:xfrm>
        </p:grpSpPr>
        <p:grpSp>
          <p:nvGrpSpPr>
            <p:cNvPr id="264" name="Google Shape;264;p29"/>
            <p:cNvGrpSpPr/>
            <p:nvPr/>
          </p:nvGrpSpPr>
          <p:grpSpPr>
            <a:xfrm>
              <a:off x="292335" y="146789"/>
              <a:ext cx="845519" cy="916623"/>
              <a:chOff x="140098" y="893514"/>
              <a:chExt cx="845519" cy="916623"/>
            </a:xfrm>
          </p:grpSpPr>
          <p:sp>
            <p:nvSpPr>
              <p:cNvPr id="265" name="Google Shape;265;p29"/>
              <p:cNvSpPr/>
              <p:nvPr/>
            </p:nvSpPr>
            <p:spPr>
              <a:xfrm>
                <a:off x="547467" y="1413813"/>
                <a:ext cx="438150" cy="396324"/>
              </a:xfrm>
              <a:custGeom>
                <a:avLst/>
                <a:gdLst/>
                <a:ahLst/>
                <a:cxnLst/>
                <a:rect l="l" t="t" r="r" b="b"/>
                <a:pathLst>
                  <a:path w="5552" h="5022" extrusionOk="0">
                    <a:moveTo>
                      <a:pt x="2386" y="1"/>
                    </a:moveTo>
                    <a:cubicBezTo>
                      <a:pt x="2386" y="7"/>
                      <a:pt x="1" y="2159"/>
                      <a:pt x="1342" y="4353"/>
                    </a:cubicBezTo>
                    <a:cubicBezTo>
                      <a:pt x="1342" y="4353"/>
                      <a:pt x="2052" y="5021"/>
                      <a:pt x="3210" y="5021"/>
                    </a:cubicBezTo>
                    <a:cubicBezTo>
                      <a:pt x="3863" y="5021"/>
                      <a:pt x="4659" y="4809"/>
                      <a:pt x="5551" y="4144"/>
                    </a:cubicBezTo>
                    <a:cubicBezTo>
                      <a:pt x="5551" y="4144"/>
                      <a:pt x="3280" y="3125"/>
                      <a:pt x="23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29"/>
              <p:cNvSpPr/>
              <p:nvPr/>
            </p:nvSpPr>
            <p:spPr>
              <a:xfrm>
                <a:off x="140098" y="893514"/>
                <a:ext cx="770708" cy="863910"/>
              </a:xfrm>
              <a:custGeom>
                <a:avLst/>
                <a:gdLst/>
                <a:ahLst/>
                <a:cxnLst/>
                <a:rect l="l" t="t" r="r" b="b"/>
                <a:pathLst>
                  <a:path w="9766" h="10947" extrusionOk="0">
                    <a:moveTo>
                      <a:pt x="7989" y="0"/>
                    </a:moveTo>
                    <a:cubicBezTo>
                      <a:pt x="7989" y="0"/>
                      <a:pt x="0" y="3476"/>
                      <a:pt x="6504" y="10946"/>
                    </a:cubicBezTo>
                    <a:cubicBezTo>
                      <a:pt x="6504" y="10946"/>
                      <a:pt x="5473" y="8436"/>
                      <a:pt x="9766" y="6141"/>
                    </a:cubicBezTo>
                    <a:cubicBezTo>
                      <a:pt x="9766" y="6141"/>
                      <a:pt x="7917" y="2880"/>
                      <a:pt x="79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7" name="Google Shape;267;p29"/>
            <p:cNvGrpSpPr/>
            <p:nvPr/>
          </p:nvGrpSpPr>
          <p:grpSpPr>
            <a:xfrm>
              <a:off x="252102" y="4107775"/>
              <a:ext cx="905124" cy="887350"/>
              <a:chOff x="252102" y="4107775"/>
              <a:chExt cx="905124" cy="887350"/>
            </a:xfrm>
          </p:grpSpPr>
          <p:sp>
            <p:nvSpPr>
              <p:cNvPr id="268" name="Google Shape;268;p29"/>
              <p:cNvSpPr/>
              <p:nvPr/>
            </p:nvSpPr>
            <p:spPr>
              <a:xfrm rot="6978333">
                <a:off x="382771" y="4222537"/>
                <a:ext cx="664659" cy="657826"/>
              </a:xfrm>
              <a:custGeom>
                <a:avLst/>
                <a:gdLst/>
                <a:ahLst/>
                <a:cxnLst/>
                <a:rect l="l" t="t" r="r" b="b"/>
                <a:pathLst>
                  <a:path w="7782" h="7702" extrusionOk="0">
                    <a:moveTo>
                      <a:pt x="6112" y="1623"/>
                    </a:moveTo>
                    <a:cubicBezTo>
                      <a:pt x="6112" y="1623"/>
                      <a:pt x="6112" y="1623"/>
                      <a:pt x="6112" y="1623"/>
                    </a:cubicBezTo>
                    <a:lnTo>
                      <a:pt x="6112" y="1623"/>
                    </a:lnTo>
                    <a:cubicBezTo>
                      <a:pt x="6112" y="1623"/>
                      <a:pt x="6112" y="1623"/>
                      <a:pt x="6112" y="1623"/>
                    </a:cubicBezTo>
                    <a:close/>
                    <a:moveTo>
                      <a:pt x="1032" y="1"/>
                    </a:moveTo>
                    <a:cubicBezTo>
                      <a:pt x="1032" y="1"/>
                      <a:pt x="1" y="4037"/>
                      <a:pt x="1909" y="6207"/>
                    </a:cubicBezTo>
                    <a:cubicBezTo>
                      <a:pt x="1909" y="6207"/>
                      <a:pt x="3569" y="7701"/>
                      <a:pt x="5835" y="7701"/>
                    </a:cubicBezTo>
                    <a:cubicBezTo>
                      <a:pt x="6447" y="7701"/>
                      <a:pt x="7102" y="7592"/>
                      <a:pt x="7781" y="7316"/>
                    </a:cubicBezTo>
                    <a:cubicBezTo>
                      <a:pt x="7781" y="7316"/>
                      <a:pt x="5635" y="6499"/>
                      <a:pt x="6112" y="1623"/>
                    </a:cubicBezTo>
                    <a:lnTo>
                      <a:pt x="6112" y="1623"/>
                    </a:lnTo>
                    <a:cubicBezTo>
                      <a:pt x="6112" y="1623"/>
                      <a:pt x="6109" y="1623"/>
                      <a:pt x="6104" y="1623"/>
                    </a:cubicBezTo>
                    <a:cubicBezTo>
                      <a:pt x="5980" y="1623"/>
                      <a:pt x="4400" y="1465"/>
                      <a:pt x="10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29"/>
              <p:cNvSpPr/>
              <p:nvPr/>
            </p:nvSpPr>
            <p:spPr>
              <a:xfrm rot="6978333">
                <a:off x="220720" y="4425421"/>
                <a:ext cx="501697" cy="241624"/>
              </a:xfrm>
              <a:custGeom>
                <a:avLst/>
                <a:gdLst/>
                <a:ahLst/>
                <a:cxnLst/>
                <a:rect l="l" t="t" r="r" b="b"/>
                <a:pathLst>
                  <a:path w="5874" h="2829" extrusionOk="0">
                    <a:moveTo>
                      <a:pt x="5873" y="2367"/>
                    </a:moveTo>
                    <a:cubicBezTo>
                      <a:pt x="5872" y="2368"/>
                      <a:pt x="5870" y="2368"/>
                      <a:pt x="5869" y="2369"/>
                    </a:cubicBezTo>
                    <a:lnTo>
                      <a:pt x="5869" y="2369"/>
                    </a:lnTo>
                    <a:cubicBezTo>
                      <a:pt x="5872" y="2368"/>
                      <a:pt x="5874" y="2368"/>
                      <a:pt x="5873" y="2367"/>
                    </a:cubicBezTo>
                    <a:close/>
                    <a:moveTo>
                      <a:pt x="2141" y="0"/>
                    </a:moveTo>
                    <a:cubicBezTo>
                      <a:pt x="2141" y="0"/>
                      <a:pt x="1496" y="1415"/>
                      <a:pt x="546" y="1415"/>
                    </a:cubicBezTo>
                    <a:cubicBezTo>
                      <a:pt x="373" y="1415"/>
                      <a:pt x="191" y="1368"/>
                      <a:pt x="1" y="1258"/>
                    </a:cubicBezTo>
                    <a:lnTo>
                      <a:pt x="1" y="1258"/>
                    </a:lnTo>
                    <a:cubicBezTo>
                      <a:pt x="1" y="1258"/>
                      <a:pt x="1394" y="2828"/>
                      <a:pt x="3689" y="2828"/>
                    </a:cubicBezTo>
                    <a:cubicBezTo>
                      <a:pt x="4346" y="2828"/>
                      <a:pt x="5076" y="2700"/>
                      <a:pt x="5869" y="2369"/>
                    </a:cubicBezTo>
                    <a:lnTo>
                      <a:pt x="5869" y="2369"/>
                    </a:lnTo>
                    <a:cubicBezTo>
                      <a:pt x="5850" y="2374"/>
                      <a:pt x="5766" y="2386"/>
                      <a:pt x="5633" y="2386"/>
                    </a:cubicBezTo>
                    <a:cubicBezTo>
                      <a:pt x="5034" y="2386"/>
                      <a:pt x="3434" y="2150"/>
                      <a:pt x="21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2419050" y="2028000"/>
            <a:ext cx="4305900" cy="162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DM Sans"/>
              <a:buNone/>
              <a:defRPr sz="36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DM Sans"/>
              <a:buNone/>
              <a:defRPr sz="36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DM Sans"/>
              <a:buNone/>
              <a:defRPr sz="36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DM Sans"/>
              <a:buNone/>
              <a:defRPr sz="36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DM Sans"/>
              <a:buNone/>
              <a:defRPr sz="36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DM Sans"/>
              <a:buNone/>
              <a:defRPr sz="36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DM Sans"/>
              <a:buNone/>
              <a:defRPr sz="36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DM Sans"/>
              <a:buNone/>
              <a:defRPr sz="36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3927300" y="992200"/>
            <a:ext cx="1289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DM Sans"/>
              <a:buNone/>
              <a:defRPr sz="120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DM Sans"/>
              <a:buNone/>
              <a:defRPr sz="120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DM Sans"/>
              <a:buNone/>
              <a:defRPr sz="120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DM Sans"/>
              <a:buNone/>
              <a:defRPr sz="120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DM Sans"/>
              <a:buNone/>
              <a:defRPr sz="120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DM Sans"/>
              <a:buNone/>
              <a:defRPr sz="120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DM Sans"/>
              <a:buNone/>
              <a:defRPr sz="120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DM Sans"/>
              <a:buNone/>
              <a:defRPr sz="120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856450" y="3755325"/>
            <a:ext cx="3431100" cy="61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0" y="4608500"/>
            <a:ext cx="9144000" cy="608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" name="Google Shape;17;p3"/>
          <p:cNvGrpSpPr/>
          <p:nvPr/>
        </p:nvGrpSpPr>
        <p:grpSpPr>
          <a:xfrm>
            <a:off x="2685398" y="76689"/>
            <a:ext cx="845522" cy="916625"/>
            <a:chOff x="7511392" y="307000"/>
            <a:chExt cx="863570" cy="936192"/>
          </a:xfrm>
        </p:grpSpPr>
        <p:sp>
          <p:nvSpPr>
            <p:cNvPr id="18" name="Google Shape;18;p3"/>
            <p:cNvSpPr/>
            <p:nvPr/>
          </p:nvSpPr>
          <p:spPr>
            <a:xfrm>
              <a:off x="7927457" y="838406"/>
              <a:ext cx="447505" cy="404786"/>
            </a:xfrm>
            <a:custGeom>
              <a:avLst/>
              <a:gdLst/>
              <a:ahLst/>
              <a:cxnLst/>
              <a:rect l="l" t="t" r="r" b="b"/>
              <a:pathLst>
                <a:path w="5552" h="5022" extrusionOk="0">
                  <a:moveTo>
                    <a:pt x="2386" y="1"/>
                  </a:moveTo>
                  <a:cubicBezTo>
                    <a:pt x="2386" y="7"/>
                    <a:pt x="1" y="2159"/>
                    <a:pt x="1342" y="4353"/>
                  </a:cubicBezTo>
                  <a:cubicBezTo>
                    <a:pt x="1342" y="4353"/>
                    <a:pt x="2052" y="5021"/>
                    <a:pt x="3210" y="5021"/>
                  </a:cubicBezTo>
                  <a:cubicBezTo>
                    <a:pt x="3863" y="5021"/>
                    <a:pt x="4659" y="4809"/>
                    <a:pt x="5551" y="4144"/>
                  </a:cubicBezTo>
                  <a:cubicBezTo>
                    <a:pt x="5551" y="4144"/>
                    <a:pt x="3280" y="3125"/>
                    <a:pt x="23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7511392" y="307000"/>
              <a:ext cx="787164" cy="882356"/>
            </a:xfrm>
            <a:custGeom>
              <a:avLst/>
              <a:gdLst/>
              <a:ahLst/>
              <a:cxnLst/>
              <a:rect l="l" t="t" r="r" b="b"/>
              <a:pathLst>
                <a:path w="9766" h="10947" extrusionOk="0">
                  <a:moveTo>
                    <a:pt x="7989" y="0"/>
                  </a:moveTo>
                  <a:cubicBezTo>
                    <a:pt x="7989" y="0"/>
                    <a:pt x="0" y="3476"/>
                    <a:pt x="6504" y="10946"/>
                  </a:cubicBezTo>
                  <a:cubicBezTo>
                    <a:pt x="6504" y="10946"/>
                    <a:pt x="5473" y="8436"/>
                    <a:pt x="9766" y="6141"/>
                  </a:cubicBezTo>
                  <a:cubicBezTo>
                    <a:pt x="9766" y="6141"/>
                    <a:pt x="7917" y="2880"/>
                    <a:pt x="79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6" name="Google Shape;36;p6"/>
          <p:cNvGrpSpPr/>
          <p:nvPr/>
        </p:nvGrpSpPr>
        <p:grpSpPr>
          <a:xfrm rot="-2180972">
            <a:off x="334801" y="4227881"/>
            <a:ext cx="761110" cy="760713"/>
            <a:chOff x="6212418" y="1482331"/>
            <a:chExt cx="627249" cy="626921"/>
          </a:xfrm>
        </p:grpSpPr>
        <p:sp>
          <p:nvSpPr>
            <p:cNvPr id="37" name="Google Shape;37;p6"/>
            <p:cNvSpPr/>
            <p:nvPr/>
          </p:nvSpPr>
          <p:spPr>
            <a:xfrm>
              <a:off x="6212418" y="1482331"/>
              <a:ext cx="627249" cy="620800"/>
            </a:xfrm>
            <a:custGeom>
              <a:avLst/>
              <a:gdLst/>
              <a:ahLst/>
              <a:cxnLst/>
              <a:rect l="l" t="t" r="r" b="b"/>
              <a:pathLst>
                <a:path w="7782" h="7702" extrusionOk="0">
                  <a:moveTo>
                    <a:pt x="6112" y="1623"/>
                  </a:moveTo>
                  <a:cubicBezTo>
                    <a:pt x="6112" y="1623"/>
                    <a:pt x="6112" y="1623"/>
                    <a:pt x="6112" y="1623"/>
                  </a:cubicBezTo>
                  <a:lnTo>
                    <a:pt x="6112" y="1623"/>
                  </a:lnTo>
                  <a:cubicBezTo>
                    <a:pt x="6112" y="1623"/>
                    <a:pt x="6112" y="1623"/>
                    <a:pt x="6112" y="1623"/>
                  </a:cubicBezTo>
                  <a:close/>
                  <a:moveTo>
                    <a:pt x="1032" y="1"/>
                  </a:moveTo>
                  <a:cubicBezTo>
                    <a:pt x="1032" y="1"/>
                    <a:pt x="1" y="4037"/>
                    <a:pt x="1909" y="6207"/>
                  </a:cubicBezTo>
                  <a:cubicBezTo>
                    <a:pt x="1909" y="6207"/>
                    <a:pt x="3569" y="7701"/>
                    <a:pt x="5835" y="7701"/>
                  </a:cubicBezTo>
                  <a:cubicBezTo>
                    <a:pt x="6447" y="7701"/>
                    <a:pt x="7102" y="7592"/>
                    <a:pt x="7781" y="7316"/>
                  </a:cubicBezTo>
                  <a:cubicBezTo>
                    <a:pt x="7781" y="7316"/>
                    <a:pt x="5635" y="6499"/>
                    <a:pt x="6112" y="1623"/>
                  </a:cubicBezTo>
                  <a:lnTo>
                    <a:pt x="6112" y="1623"/>
                  </a:lnTo>
                  <a:cubicBezTo>
                    <a:pt x="6112" y="1623"/>
                    <a:pt x="6109" y="1623"/>
                    <a:pt x="6104" y="1623"/>
                  </a:cubicBezTo>
                  <a:cubicBezTo>
                    <a:pt x="5980" y="1623"/>
                    <a:pt x="4400" y="1465"/>
                    <a:pt x="10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6"/>
            <p:cNvSpPr/>
            <p:nvPr/>
          </p:nvSpPr>
          <p:spPr>
            <a:xfrm>
              <a:off x="6365722" y="1881228"/>
              <a:ext cx="473459" cy="228024"/>
            </a:xfrm>
            <a:custGeom>
              <a:avLst/>
              <a:gdLst/>
              <a:ahLst/>
              <a:cxnLst/>
              <a:rect l="l" t="t" r="r" b="b"/>
              <a:pathLst>
                <a:path w="5874" h="2829" extrusionOk="0">
                  <a:moveTo>
                    <a:pt x="5873" y="2367"/>
                  </a:moveTo>
                  <a:cubicBezTo>
                    <a:pt x="5872" y="2368"/>
                    <a:pt x="5870" y="2368"/>
                    <a:pt x="5869" y="2369"/>
                  </a:cubicBezTo>
                  <a:lnTo>
                    <a:pt x="5869" y="2369"/>
                  </a:lnTo>
                  <a:cubicBezTo>
                    <a:pt x="5872" y="2368"/>
                    <a:pt x="5874" y="2368"/>
                    <a:pt x="5873" y="2367"/>
                  </a:cubicBezTo>
                  <a:close/>
                  <a:moveTo>
                    <a:pt x="2141" y="0"/>
                  </a:moveTo>
                  <a:cubicBezTo>
                    <a:pt x="2141" y="0"/>
                    <a:pt x="1496" y="1415"/>
                    <a:pt x="546" y="1415"/>
                  </a:cubicBezTo>
                  <a:cubicBezTo>
                    <a:pt x="373" y="1415"/>
                    <a:pt x="191" y="1368"/>
                    <a:pt x="1" y="1258"/>
                  </a:cubicBezTo>
                  <a:lnTo>
                    <a:pt x="1" y="1258"/>
                  </a:lnTo>
                  <a:cubicBezTo>
                    <a:pt x="1" y="1258"/>
                    <a:pt x="1394" y="2828"/>
                    <a:pt x="3689" y="2828"/>
                  </a:cubicBezTo>
                  <a:cubicBezTo>
                    <a:pt x="4346" y="2828"/>
                    <a:pt x="5076" y="2700"/>
                    <a:pt x="5869" y="2369"/>
                  </a:cubicBezTo>
                  <a:lnTo>
                    <a:pt x="5869" y="2369"/>
                  </a:lnTo>
                  <a:cubicBezTo>
                    <a:pt x="5850" y="2374"/>
                    <a:pt x="5766" y="2386"/>
                    <a:pt x="5633" y="2386"/>
                  </a:cubicBezTo>
                  <a:cubicBezTo>
                    <a:pt x="5034" y="2386"/>
                    <a:pt x="3434" y="2150"/>
                    <a:pt x="2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9;p6"/>
          <p:cNvGrpSpPr/>
          <p:nvPr/>
        </p:nvGrpSpPr>
        <p:grpSpPr>
          <a:xfrm flipH="1">
            <a:off x="8096586" y="1057217"/>
            <a:ext cx="664633" cy="664286"/>
            <a:chOff x="6212418" y="1482331"/>
            <a:chExt cx="627249" cy="626921"/>
          </a:xfrm>
        </p:grpSpPr>
        <p:sp>
          <p:nvSpPr>
            <p:cNvPr id="40" name="Google Shape;40;p6"/>
            <p:cNvSpPr/>
            <p:nvPr/>
          </p:nvSpPr>
          <p:spPr>
            <a:xfrm>
              <a:off x="6212418" y="1482331"/>
              <a:ext cx="627249" cy="620800"/>
            </a:xfrm>
            <a:custGeom>
              <a:avLst/>
              <a:gdLst/>
              <a:ahLst/>
              <a:cxnLst/>
              <a:rect l="l" t="t" r="r" b="b"/>
              <a:pathLst>
                <a:path w="7782" h="7702" extrusionOk="0">
                  <a:moveTo>
                    <a:pt x="6112" y="1623"/>
                  </a:moveTo>
                  <a:cubicBezTo>
                    <a:pt x="6112" y="1623"/>
                    <a:pt x="6112" y="1623"/>
                    <a:pt x="6112" y="1623"/>
                  </a:cubicBezTo>
                  <a:lnTo>
                    <a:pt x="6112" y="1623"/>
                  </a:lnTo>
                  <a:cubicBezTo>
                    <a:pt x="6112" y="1623"/>
                    <a:pt x="6112" y="1623"/>
                    <a:pt x="6112" y="1623"/>
                  </a:cubicBezTo>
                  <a:close/>
                  <a:moveTo>
                    <a:pt x="1032" y="1"/>
                  </a:moveTo>
                  <a:cubicBezTo>
                    <a:pt x="1032" y="1"/>
                    <a:pt x="1" y="4037"/>
                    <a:pt x="1909" y="6207"/>
                  </a:cubicBezTo>
                  <a:cubicBezTo>
                    <a:pt x="1909" y="6207"/>
                    <a:pt x="3569" y="7701"/>
                    <a:pt x="5835" y="7701"/>
                  </a:cubicBezTo>
                  <a:cubicBezTo>
                    <a:pt x="6447" y="7701"/>
                    <a:pt x="7102" y="7592"/>
                    <a:pt x="7781" y="7316"/>
                  </a:cubicBezTo>
                  <a:cubicBezTo>
                    <a:pt x="7781" y="7316"/>
                    <a:pt x="5635" y="6499"/>
                    <a:pt x="6112" y="1623"/>
                  </a:cubicBezTo>
                  <a:lnTo>
                    <a:pt x="6112" y="1623"/>
                  </a:lnTo>
                  <a:cubicBezTo>
                    <a:pt x="6112" y="1623"/>
                    <a:pt x="6109" y="1623"/>
                    <a:pt x="6104" y="1623"/>
                  </a:cubicBezTo>
                  <a:cubicBezTo>
                    <a:pt x="5980" y="1623"/>
                    <a:pt x="4400" y="1465"/>
                    <a:pt x="10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6"/>
            <p:cNvSpPr/>
            <p:nvPr/>
          </p:nvSpPr>
          <p:spPr>
            <a:xfrm>
              <a:off x="6365722" y="1881228"/>
              <a:ext cx="473459" cy="228024"/>
            </a:xfrm>
            <a:custGeom>
              <a:avLst/>
              <a:gdLst/>
              <a:ahLst/>
              <a:cxnLst/>
              <a:rect l="l" t="t" r="r" b="b"/>
              <a:pathLst>
                <a:path w="5874" h="2829" extrusionOk="0">
                  <a:moveTo>
                    <a:pt x="5873" y="2367"/>
                  </a:moveTo>
                  <a:cubicBezTo>
                    <a:pt x="5872" y="2368"/>
                    <a:pt x="5870" y="2368"/>
                    <a:pt x="5869" y="2369"/>
                  </a:cubicBezTo>
                  <a:lnTo>
                    <a:pt x="5869" y="2369"/>
                  </a:lnTo>
                  <a:cubicBezTo>
                    <a:pt x="5872" y="2368"/>
                    <a:pt x="5874" y="2368"/>
                    <a:pt x="5873" y="2367"/>
                  </a:cubicBezTo>
                  <a:close/>
                  <a:moveTo>
                    <a:pt x="2141" y="0"/>
                  </a:moveTo>
                  <a:cubicBezTo>
                    <a:pt x="2141" y="0"/>
                    <a:pt x="1496" y="1415"/>
                    <a:pt x="546" y="1415"/>
                  </a:cubicBezTo>
                  <a:cubicBezTo>
                    <a:pt x="373" y="1415"/>
                    <a:pt x="191" y="1368"/>
                    <a:pt x="1" y="1258"/>
                  </a:cubicBezTo>
                  <a:lnTo>
                    <a:pt x="1" y="1258"/>
                  </a:lnTo>
                  <a:cubicBezTo>
                    <a:pt x="1" y="1258"/>
                    <a:pt x="1394" y="2828"/>
                    <a:pt x="3689" y="2828"/>
                  </a:cubicBezTo>
                  <a:cubicBezTo>
                    <a:pt x="4346" y="2828"/>
                    <a:pt x="5076" y="2700"/>
                    <a:pt x="5869" y="2369"/>
                  </a:cubicBezTo>
                  <a:lnTo>
                    <a:pt x="5869" y="2369"/>
                  </a:lnTo>
                  <a:cubicBezTo>
                    <a:pt x="5850" y="2374"/>
                    <a:pt x="5766" y="2386"/>
                    <a:pt x="5633" y="2386"/>
                  </a:cubicBezTo>
                  <a:cubicBezTo>
                    <a:pt x="5034" y="2386"/>
                    <a:pt x="3434" y="2150"/>
                    <a:pt x="2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715100" y="2111850"/>
            <a:ext cx="5141700" cy="85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Noto Serif Hebrew"/>
              <a:buNone/>
              <a:defRPr sz="3000">
                <a:latin typeface="Noto Serif Hebrew"/>
                <a:ea typeface="Noto Serif Hebrew"/>
                <a:cs typeface="Noto Serif Hebrew"/>
                <a:sym typeface="Noto Serif Hebre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Noto Serif Hebrew"/>
              <a:buNone/>
              <a:defRPr sz="3000">
                <a:latin typeface="Noto Serif Hebrew"/>
                <a:ea typeface="Noto Serif Hebrew"/>
                <a:cs typeface="Noto Serif Hebrew"/>
                <a:sym typeface="Noto Serif Hebre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Noto Serif Hebrew"/>
              <a:buNone/>
              <a:defRPr sz="3000">
                <a:latin typeface="Noto Serif Hebrew"/>
                <a:ea typeface="Noto Serif Hebrew"/>
                <a:cs typeface="Noto Serif Hebrew"/>
                <a:sym typeface="Noto Serif Hebre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Noto Serif Hebrew"/>
              <a:buNone/>
              <a:defRPr sz="3000">
                <a:latin typeface="Noto Serif Hebrew"/>
                <a:ea typeface="Noto Serif Hebrew"/>
                <a:cs typeface="Noto Serif Hebrew"/>
                <a:sym typeface="Noto Serif Hebre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Noto Serif Hebrew"/>
              <a:buNone/>
              <a:defRPr sz="3000">
                <a:latin typeface="Noto Serif Hebrew"/>
                <a:ea typeface="Noto Serif Hebrew"/>
                <a:cs typeface="Noto Serif Hebrew"/>
                <a:sym typeface="Noto Serif Hebre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Noto Serif Hebrew"/>
              <a:buNone/>
              <a:defRPr sz="3000">
                <a:latin typeface="Noto Serif Hebrew"/>
                <a:ea typeface="Noto Serif Hebrew"/>
                <a:cs typeface="Noto Serif Hebrew"/>
                <a:sym typeface="Noto Serif Hebre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Noto Serif Hebrew"/>
              <a:buNone/>
              <a:defRPr sz="3000">
                <a:latin typeface="Noto Serif Hebrew"/>
                <a:ea typeface="Noto Serif Hebrew"/>
                <a:cs typeface="Noto Serif Hebrew"/>
                <a:sym typeface="Noto Serif Hebre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Noto Serif Hebrew"/>
              <a:buNone/>
              <a:defRPr sz="3000">
                <a:latin typeface="Noto Serif Hebrew"/>
                <a:ea typeface="Noto Serif Hebrew"/>
                <a:cs typeface="Noto Serif Hebrew"/>
                <a:sym typeface="Noto Serif Hebrew"/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ubTitle" idx="1"/>
          </p:nvPr>
        </p:nvSpPr>
        <p:spPr>
          <a:xfrm>
            <a:off x="715209" y="3236985"/>
            <a:ext cx="4262400" cy="11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2" name="Google Shape;52;p9"/>
          <p:cNvSpPr/>
          <p:nvPr/>
        </p:nvSpPr>
        <p:spPr>
          <a:xfrm>
            <a:off x="0" y="0"/>
            <a:ext cx="9144000" cy="608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subTitle" idx="1"/>
          </p:nvPr>
        </p:nvSpPr>
        <p:spPr>
          <a:xfrm>
            <a:off x="4329165" y="1347271"/>
            <a:ext cx="4099800" cy="348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chivo Medium"/>
                <a:ea typeface="Archivo Medium"/>
                <a:cs typeface="Archivo Medium"/>
                <a:sym typeface="Archivo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2"/>
          </p:nvPr>
        </p:nvSpPr>
        <p:spPr>
          <a:xfrm>
            <a:off x="4329165" y="2184339"/>
            <a:ext cx="4099800" cy="348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chivo Medium"/>
                <a:ea typeface="Archivo Medium"/>
                <a:cs typeface="Archivo Medium"/>
                <a:sym typeface="Archivo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3"/>
          </p:nvPr>
        </p:nvSpPr>
        <p:spPr>
          <a:xfrm>
            <a:off x="4329165" y="3021407"/>
            <a:ext cx="4099800" cy="348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chivo Medium"/>
                <a:ea typeface="Archivo Medium"/>
                <a:cs typeface="Archivo Medium"/>
                <a:sym typeface="Archivo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4"/>
          </p:nvPr>
        </p:nvSpPr>
        <p:spPr>
          <a:xfrm>
            <a:off x="4329165" y="1164606"/>
            <a:ext cx="4099800" cy="348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erif Hebrew"/>
              <a:buNone/>
              <a:defRPr sz="2000" b="1">
                <a:latin typeface="Noto Serif Hebrew"/>
                <a:ea typeface="Noto Serif Hebrew"/>
                <a:cs typeface="Noto Serif Hebrew"/>
                <a:sym typeface="Noto Serif Hebre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erif Hebrew"/>
              <a:buNone/>
              <a:defRPr sz="2000" b="1">
                <a:latin typeface="Noto Serif Hebrew"/>
                <a:ea typeface="Noto Serif Hebrew"/>
                <a:cs typeface="Noto Serif Hebrew"/>
                <a:sym typeface="Noto Serif Hebre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erif Hebrew"/>
              <a:buNone/>
              <a:defRPr sz="2000" b="1">
                <a:latin typeface="Noto Serif Hebrew"/>
                <a:ea typeface="Noto Serif Hebrew"/>
                <a:cs typeface="Noto Serif Hebrew"/>
                <a:sym typeface="Noto Serif Hebre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erif Hebrew"/>
              <a:buNone/>
              <a:defRPr sz="2000" b="1">
                <a:latin typeface="Noto Serif Hebrew"/>
                <a:ea typeface="Noto Serif Hebrew"/>
                <a:cs typeface="Noto Serif Hebrew"/>
                <a:sym typeface="Noto Serif Hebre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erif Hebrew"/>
              <a:buNone/>
              <a:defRPr sz="2000" b="1">
                <a:latin typeface="Noto Serif Hebrew"/>
                <a:ea typeface="Noto Serif Hebrew"/>
                <a:cs typeface="Noto Serif Hebrew"/>
                <a:sym typeface="Noto Serif Hebre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erif Hebrew"/>
              <a:buNone/>
              <a:defRPr sz="2000" b="1">
                <a:latin typeface="Noto Serif Hebrew"/>
                <a:ea typeface="Noto Serif Hebrew"/>
                <a:cs typeface="Noto Serif Hebrew"/>
                <a:sym typeface="Noto Serif Hebre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erif Hebrew"/>
              <a:buNone/>
              <a:defRPr sz="2000" b="1">
                <a:latin typeface="Noto Serif Hebrew"/>
                <a:ea typeface="Noto Serif Hebrew"/>
                <a:cs typeface="Noto Serif Hebrew"/>
                <a:sym typeface="Noto Serif Hebre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erif Hebrew"/>
              <a:buNone/>
              <a:defRPr sz="2000" b="1">
                <a:latin typeface="Noto Serif Hebrew"/>
                <a:ea typeface="Noto Serif Hebrew"/>
                <a:cs typeface="Noto Serif Hebrew"/>
                <a:sym typeface="Noto Serif Hebrew"/>
              </a:defRPr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5"/>
          </p:nvPr>
        </p:nvSpPr>
        <p:spPr>
          <a:xfrm>
            <a:off x="4329165" y="2000459"/>
            <a:ext cx="4099800" cy="348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erif Hebrew"/>
              <a:buNone/>
              <a:defRPr sz="2000" b="1">
                <a:latin typeface="Noto Serif Hebrew"/>
                <a:ea typeface="Noto Serif Hebrew"/>
                <a:cs typeface="Noto Serif Hebrew"/>
                <a:sym typeface="Noto Serif Hebre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erif Hebrew"/>
              <a:buNone/>
              <a:defRPr sz="2000" b="1">
                <a:latin typeface="Noto Serif Hebrew"/>
                <a:ea typeface="Noto Serif Hebrew"/>
                <a:cs typeface="Noto Serif Hebrew"/>
                <a:sym typeface="Noto Serif Hebre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erif Hebrew"/>
              <a:buNone/>
              <a:defRPr sz="2000" b="1">
                <a:latin typeface="Noto Serif Hebrew"/>
                <a:ea typeface="Noto Serif Hebrew"/>
                <a:cs typeface="Noto Serif Hebrew"/>
                <a:sym typeface="Noto Serif Hebre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erif Hebrew"/>
              <a:buNone/>
              <a:defRPr sz="2000" b="1">
                <a:latin typeface="Noto Serif Hebrew"/>
                <a:ea typeface="Noto Serif Hebrew"/>
                <a:cs typeface="Noto Serif Hebrew"/>
                <a:sym typeface="Noto Serif Hebre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erif Hebrew"/>
              <a:buNone/>
              <a:defRPr sz="2000" b="1">
                <a:latin typeface="Noto Serif Hebrew"/>
                <a:ea typeface="Noto Serif Hebrew"/>
                <a:cs typeface="Noto Serif Hebrew"/>
                <a:sym typeface="Noto Serif Hebre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erif Hebrew"/>
              <a:buNone/>
              <a:defRPr sz="2000" b="1">
                <a:latin typeface="Noto Serif Hebrew"/>
                <a:ea typeface="Noto Serif Hebrew"/>
                <a:cs typeface="Noto Serif Hebrew"/>
                <a:sym typeface="Noto Serif Hebre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erif Hebrew"/>
              <a:buNone/>
              <a:defRPr sz="2000" b="1">
                <a:latin typeface="Noto Serif Hebrew"/>
                <a:ea typeface="Noto Serif Hebrew"/>
                <a:cs typeface="Noto Serif Hebrew"/>
                <a:sym typeface="Noto Serif Hebre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erif Hebrew"/>
              <a:buNone/>
              <a:defRPr sz="2000" b="1">
                <a:latin typeface="Noto Serif Hebrew"/>
                <a:ea typeface="Noto Serif Hebrew"/>
                <a:cs typeface="Noto Serif Hebrew"/>
                <a:sym typeface="Noto Serif Hebrew"/>
              </a:defRPr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6"/>
          </p:nvPr>
        </p:nvSpPr>
        <p:spPr>
          <a:xfrm>
            <a:off x="4329165" y="2836311"/>
            <a:ext cx="4099800" cy="348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erif Hebrew"/>
              <a:buNone/>
              <a:defRPr sz="2000" b="1">
                <a:latin typeface="Noto Serif Hebrew"/>
                <a:ea typeface="Noto Serif Hebrew"/>
                <a:cs typeface="Noto Serif Hebrew"/>
                <a:sym typeface="Noto Serif Hebre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erif Hebrew"/>
              <a:buNone/>
              <a:defRPr sz="2000" b="1">
                <a:latin typeface="Noto Serif Hebrew"/>
                <a:ea typeface="Noto Serif Hebrew"/>
                <a:cs typeface="Noto Serif Hebrew"/>
                <a:sym typeface="Noto Serif Hebre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erif Hebrew"/>
              <a:buNone/>
              <a:defRPr sz="2000" b="1">
                <a:latin typeface="Noto Serif Hebrew"/>
                <a:ea typeface="Noto Serif Hebrew"/>
                <a:cs typeface="Noto Serif Hebrew"/>
                <a:sym typeface="Noto Serif Hebre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erif Hebrew"/>
              <a:buNone/>
              <a:defRPr sz="2000" b="1">
                <a:latin typeface="Noto Serif Hebrew"/>
                <a:ea typeface="Noto Serif Hebrew"/>
                <a:cs typeface="Noto Serif Hebrew"/>
                <a:sym typeface="Noto Serif Hebre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erif Hebrew"/>
              <a:buNone/>
              <a:defRPr sz="2000" b="1">
                <a:latin typeface="Noto Serif Hebrew"/>
                <a:ea typeface="Noto Serif Hebrew"/>
                <a:cs typeface="Noto Serif Hebrew"/>
                <a:sym typeface="Noto Serif Hebre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erif Hebrew"/>
              <a:buNone/>
              <a:defRPr sz="2000" b="1">
                <a:latin typeface="Noto Serif Hebrew"/>
                <a:ea typeface="Noto Serif Hebrew"/>
                <a:cs typeface="Noto Serif Hebrew"/>
                <a:sym typeface="Noto Serif Hebre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erif Hebrew"/>
              <a:buNone/>
              <a:defRPr sz="2000" b="1">
                <a:latin typeface="Noto Serif Hebrew"/>
                <a:ea typeface="Noto Serif Hebrew"/>
                <a:cs typeface="Noto Serif Hebrew"/>
                <a:sym typeface="Noto Serif Hebre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erif Hebrew"/>
              <a:buNone/>
              <a:defRPr sz="2000" b="1">
                <a:latin typeface="Noto Serif Hebrew"/>
                <a:ea typeface="Noto Serif Hebrew"/>
                <a:cs typeface="Noto Serif Hebrew"/>
                <a:sym typeface="Noto Serif Hebrew"/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7"/>
          </p:nvPr>
        </p:nvSpPr>
        <p:spPr>
          <a:xfrm>
            <a:off x="4329075" y="3850825"/>
            <a:ext cx="4099800" cy="348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chivo Medium"/>
                <a:ea typeface="Archivo Medium"/>
                <a:cs typeface="Archivo Medium"/>
                <a:sym typeface="Archivo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8"/>
          </p:nvPr>
        </p:nvSpPr>
        <p:spPr>
          <a:xfrm>
            <a:off x="4329075" y="3672164"/>
            <a:ext cx="4099800" cy="348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erif Hebrew"/>
              <a:buNone/>
              <a:defRPr sz="2000" b="1">
                <a:latin typeface="Noto Serif Hebrew"/>
                <a:ea typeface="Noto Serif Hebrew"/>
                <a:cs typeface="Noto Serif Hebrew"/>
                <a:sym typeface="Noto Serif Hebre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erif Hebrew"/>
              <a:buNone/>
              <a:defRPr sz="2000" b="1">
                <a:latin typeface="Noto Serif Hebrew"/>
                <a:ea typeface="Noto Serif Hebrew"/>
                <a:cs typeface="Noto Serif Hebrew"/>
                <a:sym typeface="Noto Serif Hebre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erif Hebrew"/>
              <a:buNone/>
              <a:defRPr sz="2000" b="1">
                <a:latin typeface="Noto Serif Hebrew"/>
                <a:ea typeface="Noto Serif Hebrew"/>
                <a:cs typeface="Noto Serif Hebrew"/>
                <a:sym typeface="Noto Serif Hebre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erif Hebrew"/>
              <a:buNone/>
              <a:defRPr sz="2000" b="1">
                <a:latin typeface="Noto Serif Hebrew"/>
                <a:ea typeface="Noto Serif Hebrew"/>
                <a:cs typeface="Noto Serif Hebrew"/>
                <a:sym typeface="Noto Serif Hebre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erif Hebrew"/>
              <a:buNone/>
              <a:defRPr sz="2000" b="1">
                <a:latin typeface="Noto Serif Hebrew"/>
                <a:ea typeface="Noto Serif Hebrew"/>
                <a:cs typeface="Noto Serif Hebrew"/>
                <a:sym typeface="Noto Serif Hebre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erif Hebrew"/>
              <a:buNone/>
              <a:defRPr sz="2000" b="1">
                <a:latin typeface="Noto Serif Hebrew"/>
                <a:ea typeface="Noto Serif Hebrew"/>
                <a:cs typeface="Noto Serif Hebrew"/>
                <a:sym typeface="Noto Serif Hebre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erif Hebrew"/>
              <a:buNone/>
              <a:defRPr sz="2000" b="1">
                <a:latin typeface="Noto Serif Hebrew"/>
                <a:ea typeface="Noto Serif Hebrew"/>
                <a:cs typeface="Noto Serif Hebrew"/>
                <a:sym typeface="Noto Serif Hebre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erif Hebrew"/>
              <a:buNone/>
              <a:defRPr sz="2000" b="1">
                <a:latin typeface="Noto Serif Hebrew"/>
                <a:ea typeface="Noto Serif Hebrew"/>
                <a:cs typeface="Noto Serif Hebrew"/>
                <a:sym typeface="Noto Serif Hebrew"/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hasCustomPrompt="1"/>
          </p:nvPr>
        </p:nvSpPr>
        <p:spPr>
          <a:xfrm>
            <a:off x="3445075" y="3677999"/>
            <a:ext cx="740100" cy="42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DM Sans"/>
              <a:buNone/>
              <a:defRPr sz="30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DM Sans"/>
              <a:buNone/>
              <a:defRPr sz="30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DM Sans"/>
              <a:buNone/>
              <a:defRPr sz="30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DM Sans"/>
              <a:buNone/>
              <a:defRPr sz="30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DM Sans"/>
              <a:buNone/>
              <a:defRPr sz="30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DM Sans"/>
              <a:buNone/>
              <a:defRPr sz="30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DM Sans"/>
              <a:buNone/>
              <a:defRPr sz="30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DM Sans"/>
              <a:buNone/>
              <a:defRPr sz="30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t>xx%</a:t>
            </a:r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9" hasCustomPrompt="1"/>
          </p:nvPr>
        </p:nvSpPr>
        <p:spPr>
          <a:xfrm>
            <a:off x="3445075" y="1166939"/>
            <a:ext cx="740100" cy="42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DM Sans"/>
              <a:buNone/>
              <a:defRPr sz="30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DM Sans"/>
              <a:buNone/>
              <a:defRPr sz="30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DM Sans"/>
              <a:buNone/>
              <a:defRPr sz="30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DM Sans"/>
              <a:buNone/>
              <a:defRPr sz="30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DM Sans"/>
              <a:buNone/>
              <a:defRPr sz="30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DM Sans"/>
              <a:buNone/>
              <a:defRPr sz="30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DM Sans"/>
              <a:buNone/>
              <a:defRPr sz="30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DM Sans"/>
              <a:buNone/>
              <a:defRPr sz="30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t>xx%</a:t>
            </a:r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13" hasCustomPrompt="1"/>
          </p:nvPr>
        </p:nvSpPr>
        <p:spPr>
          <a:xfrm>
            <a:off x="3445075" y="2003959"/>
            <a:ext cx="740100" cy="42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DM Sans"/>
              <a:buNone/>
              <a:defRPr sz="30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DM Sans"/>
              <a:buNone/>
              <a:defRPr sz="30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DM Sans"/>
              <a:buNone/>
              <a:defRPr sz="30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DM Sans"/>
              <a:buNone/>
              <a:defRPr sz="30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DM Sans"/>
              <a:buNone/>
              <a:defRPr sz="30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DM Sans"/>
              <a:buNone/>
              <a:defRPr sz="30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DM Sans"/>
              <a:buNone/>
              <a:defRPr sz="30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DM Sans"/>
              <a:buNone/>
              <a:defRPr sz="30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14" hasCustomPrompt="1"/>
          </p:nvPr>
        </p:nvSpPr>
        <p:spPr>
          <a:xfrm>
            <a:off x="3445075" y="2840979"/>
            <a:ext cx="740100" cy="42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DM Sans"/>
              <a:buNone/>
              <a:defRPr sz="30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DM Sans"/>
              <a:buNone/>
              <a:defRPr sz="30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DM Sans"/>
              <a:buNone/>
              <a:defRPr sz="30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DM Sans"/>
              <a:buNone/>
              <a:defRPr sz="30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DM Sans"/>
              <a:buNone/>
              <a:defRPr sz="30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DM Sans"/>
              <a:buNone/>
              <a:defRPr sz="30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DM Sans"/>
              <a:buNone/>
              <a:defRPr sz="30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DM Sans"/>
              <a:buNone/>
              <a:defRPr sz="30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t>xx%</a:t>
            </a:r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15"/>
          </p:nvPr>
        </p:nvSpPr>
        <p:spPr>
          <a:xfrm>
            <a:off x="715100" y="445025"/>
            <a:ext cx="270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4" name="Google Shape;74;p13"/>
          <p:cNvSpPr/>
          <p:nvPr/>
        </p:nvSpPr>
        <p:spPr>
          <a:xfrm>
            <a:off x="0" y="4608500"/>
            <a:ext cx="9144000" cy="608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3865000" y="2699800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subTitle" idx="1"/>
          </p:nvPr>
        </p:nvSpPr>
        <p:spPr>
          <a:xfrm>
            <a:off x="2201200" y="637775"/>
            <a:ext cx="6227700" cy="199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8" name="Google Shape;78;p14"/>
          <p:cNvSpPr/>
          <p:nvPr/>
        </p:nvSpPr>
        <p:spPr>
          <a:xfrm>
            <a:off x="0" y="4608500"/>
            <a:ext cx="9144000" cy="608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_2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6"/>
          <p:cNvSpPr/>
          <p:nvPr/>
        </p:nvSpPr>
        <p:spPr>
          <a:xfrm>
            <a:off x="0" y="4608500"/>
            <a:ext cx="9144000" cy="608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7"/>
          <p:cNvSpPr txBox="1">
            <a:spLocks noGrp="1"/>
          </p:cNvSpPr>
          <p:nvPr>
            <p:ph type="ctrTitle"/>
          </p:nvPr>
        </p:nvSpPr>
        <p:spPr>
          <a:xfrm>
            <a:off x="4542018" y="535000"/>
            <a:ext cx="3882600" cy="9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39" name="Google Shape;239;p27"/>
          <p:cNvSpPr txBox="1">
            <a:spLocks noGrp="1"/>
          </p:cNvSpPr>
          <p:nvPr>
            <p:ph type="subTitle" idx="1"/>
          </p:nvPr>
        </p:nvSpPr>
        <p:spPr>
          <a:xfrm>
            <a:off x="4537600" y="1402625"/>
            <a:ext cx="3891300" cy="11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40" name="Google Shape;240;p27"/>
          <p:cNvSpPr/>
          <p:nvPr/>
        </p:nvSpPr>
        <p:spPr>
          <a:xfrm>
            <a:off x="0" y="4608500"/>
            <a:ext cx="9144000" cy="608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7"/>
          <p:cNvSpPr txBox="1"/>
          <p:nvPr/>
        </p:nvSpPr>
        <p:spPr>
          <a:xfrm>
            <a:off x="4713575" y="3704000"/>
            <a:ext cx="3711000" cy="6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CRÉDITOS: Esta plantilla para presentaciones es una creación de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Archivo"/>
                <a:ea typeface="Archivo"/>
                <a:cs typeface="Archivo"/>
                <a:sym typeface="Archivo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, e incluye iconos de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Archivo"/>
                <a:ea typeface="Archivo"/>
                <a:cs typeface="Archivo"/>
                <a:sym typeface="Archivo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, infografías e imágenes de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Archivo"/>
                <a:ea typeface="Archivo"/>
                <a:cs typeface="Archivo"/>
                <a:sym typeface="Archivo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000" b="1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■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■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■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5" r:id="rId4"/>
    <p:sldLayoutId id="2147483658" r:id="rId5"/>
    <p:sldLayoutId id="2147483659" r:id="rId6"/>
    <p:sldLayoutId id="2147483660" r:id="rId7"/>
    <p:sldLayoutId id="2147483662" r:id="rId8"/>
    <p:sldLayoutId id="2147483673" r:id="rId9"/>
    <p:sldLayoutId id="2147483674" r:id="rId10"/>
    <p:sldLayoutId id="2147483675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remlin.ru/events/president/transcripts/75762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3"/>
          <p:cNvSpPr txBox="1">
            <a:spLocks noGrp="1"/>
          </p:cNvSpPr>
          <p:nvPr>
            <p:ph type="ctrTitle"/>
          </p:nvPr>
        </p:nvSpPr>
        <p:spPr>
          <a:xfrm flipH="1">
            <a:off x="205347" y="644744"/>
            <a:ext cx="5448480" cy="145004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latin typeface="Raleway" pitchFamily="2" charset="0"/>
              </a:rPr>
              <a:t>Совершенствование инициативного бюджетирования</a:t>
            </a:r>
            <a:endParaRPr lang="ru-RU" sz="4000" b="1" dirty="0">
              <a:latin typeface="Raleway" pitchFamily="2" charset="0"/>
              <a:sym typeface="DM Sans"/>
            </a:endParaRPr>
          </a:p>
        </p:txBody>
      </p:sp>
      <p:grpSp>
        <p:nvGrpSpPr>
          <p:cNvPr id="283" name="Google Shape;283;p33"/>
          <p:cNvGrpSpPr/>
          <p:nvPr/>
        </p:nvGrpSpPr>
        <p:grpSpPr>
          <a:xfrm>
            <a:off x="5163706" y="570588"/>
            <a:ext cx="3980294" cy="4166809"/>
            <a:chOff x="524550" y="611191"/>
            <a:chExt cx="3980294" cy="4166809"/>
          </a:xfrm>
        </p:grpSpPr>
        <p:grpSp>
          <p:nvGrpSpPr>
            <p:cNvPr id="284" name="Google Shape;284;p33"/>
            <p:cNvGrpSpPr/>
            <p:nvPr/>
          </p:nvGrpSpPr>
          <p:grpSpPr>
            <a:xfrm flipH="1">
              <a:off x="3840211" y="2972930"/>
              <a:ext cx="664633" cy="664286"/>
              <a:chOff x="6212418" y="1482331"/>
              <a:chExt cx="627249" cy="626921"/>
            </a:xfrm>
          </p:grpSpPr>
          <p:sp>
            <p:nvSpPr>
              <p:cNvPr id="285" name="Google Shape;285;p33"/>
              <p:cNvSpPr/>
              <p:nvPr/>
            </p:nvSpPr>
            <p:spPr>
              <a:xfrm>
                <a:off x="6212418" y="1482331"/>
                <a:ext cx="627249" cy="620800"/>
              </a:xfrm>
              <a:custGeom>
                <a:avLst/>
                <a:gdLst/>
                <a:ahLst/>
                <a:cxnLst/>
                <a:rect l="l" t="t" r="r" b="b"/>
                <a:pathLst>
                  <a:path w="7782" h="7702" extrusionOk="0">
                    <a:moveTo>
                      <a:pt x="6112" y="1623"/>
                    </a:moveTo>
                    <a:cubicBezTo>
                      <a:pt x="6112" y="1623"/>
                      <a:pt x="6112" y="1623"/>
                      <a:pt x="6112" y="1623"/>
                    </a:cubicBezTo>
                    <a:lnTo>
                      <a:pt x="6112" y="1623"/>
                    </a:lnTo>
                    <a:cubicBezTo>
                      <a:pt x="6112" y="1623"/>
                      <a:pt x="6112" y="1623"/>
                      <a:pt x="6112" y="1623"/>
                    </a:cubicBezTo>
                    <a:close/>
                    <a:moveTo>
                      <a:pt x="1032" y="1"/>
                    </a:moveTo>
                    <a:cubicBezTo>
                      <a:pt x="1032" y="1"/>
                      <a:pt x="1" y="4037"/>
                      <a:pt x="1909" y="6207"/>
                    </a:cubicBezTo>
                    <a:cubicBezTo>
                      <a:pt x="1909" y="6207"/>
                      <a:pt x="3569" y="7701"/>
                      <a:pt x="5835" y="7701"/>
                    </a:cubicBezTo>
                    <a:cubicBezTo>
                      <a:pt x="6447" y="7701"/>
                      <a:pt x="7102" y="7592"/>
                      <a:pt x="7781" y="7316"/>
                    </a:cubicBezTo>
                    <a:cubicBezTo>
                      <a:pt x="7781" y="7316"/>
                      <a:pt x="5635" y="6499"/>
                      <a:pt x="6112" y="1623"/>
                    </a:cubicBezTo>
                    <a:lnTo>
                      <a:pt x="6112" y="1623"/>
                    </a:lnTo>
                    <a:cubicBezTo>
                      <a:pt x="6112" y="1623"/>
                      <a:pt x="6109" y="1623"/>
                      <a:pt x="6104" y="1623"/>
                    </a:cubicBezTo>
                    <a:cubicBezTo>
                      <a:pt x="5980" y="1623"/>
                      <a:pt x="4400" y="1465"/>
                      <a:pt x="10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33"/>
              <p:cNvSpPr/>
              <p:nvPr/>
            </p:nvSpPr>
            <p:spPr>
              <a:xfrm>
                <a:off x="6365722" y="1881228"/>
                <a:ext cx="473459" cy="228024"/>
              </a:xfrm>
              <a:custGeom>
                <a:avLst/>
                <a:gdLst/>
                <a:ahLst/>
                <a:cxnLst/>
                <a:rect l="l" t="t" r="r" b="b"/>
                <a:pathLst>
                  <a:path w="5874" h="2829" extrusionOk="0">
                    <a:moveTo>
                      <a:pt x="5873" y="2367"/>
                    </a:moveTo>
                    <a:cubicBezTo>
                      <a:pt x="5872" y="2368"/>
                      <a:pt x="5870" y="2368"/>
                      <a:pt x="5869" y="2369"/>
                    </a:cubicBezTo>
                    <a:lnTo>
                      <a:pt x="5869" y="2369"/>
                    </a:lnTo>
                    <a:cubicBezTo>
                      <a:pt x="5872" y="2368"/>
                      <a:pt x="5874" y="2368"/>
                      <a:pt x="5873" y="2367"/>
                    </a:cubicBezTo>
                    <a:close/>
                    <a:moveTo>
                      <a:pt x="2141" y="0"/>
                    </a:moveTo>
                    <a:cubicBezTo>
                      <a:pt x="2141" y="0"/>
                      <a:pt x="1496" y="1415"/>
                      <a:pt x="546" y="1415"/>
                    </a:cubicBezTo>
                    <a:cubicBezTo>
                      <a:pt x="373" y="1415"/>
                      <a:pt x="191" y="1368"/>
                      <a:pt x="1" y="1258"/>
                    </a:cubicBezTo>
                    <a:lnTo>
                      <a:pt x="1" y="1258"/>
                    </a:lnTo>
                    <a:cubicBezTo>
                      <a:pt x="1" y="1258"/>
                      <a:pt x="1394" y="2828"/>
                      <a:pt x="3689" y="2828"/>
                    </a:cubicBezTo>
                    <a:cubicBezTo>
                      <a:pt x="4346" y="2828"/>
                      <a:pt x="5076" y="2700"/>
                      <a:pt x="5869" y="2369"/>
                    </a:cubicBezTo>
                    <a:lnTo>
                      <a:pt x="5869" y="2369"/>
                    </a:lnTo>
                    <a:cubicBezTo>
                      <a:pt x="5850" y="2374"/>
                      <a:pt x="5766" y="2386"/>
                      <a:pt x="5633" y="2386"/>
                    </a:cubicBezTo>
                    <a:cubicBezTo>
                      <a:pt x="5034" y="2386"/>
                      <a:pt x="3434" y="2150"/>
                      <a:pt x="21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7" name="Google Shape;287;p33"/>
            <p:cNvGrpSpPr/>
            <p:nvPr/>
          </p:nvGrpSpPr>
          <p:grpSpPr>
            <a:xfrm flipH="1">
              <a:off x="998552" y="611191"/>
              <a:ext cx="845522" cy="916625"/>
              <a:chOff x="7511392" y="307000"/>
              <a:chExt cx="863570" cy="936192"/>
            </a:xfrm>
          </p:grpSpPr>
          <p:sp>
            <p:nvSpPr>
              <p:cNvPr id="288" name="Google Shape;288;p33"/>
              <p:cNvSpPr/>
              <p:nvPr/>
            </p:nvSpPr>
            <p:spPr>
              <a:xfrm>
                <a:off x="7927457" y="838406"/>
                <a:ext cx="447505" cy="404786"/>
              </a:xfrm>
              <a:custGeom>
                <a:avLst/>
                <a:gdLst/>
                <a:ahLst/>
                <a:cxnLst/>
                <a:rect l="l" t="t" r="r" b="b"/>
                <a:pathLst>
                  <a:path w="5552" h="5022" extrusionOk="0">
                    <a:moveTo>
                      <a:pt x="2386" y="1"/>
                    </a:moveTo>
                    <a:cubicBezTo>
                      <a:pt x="2386" y="7"/>
                      <a:pt x="1" y="2159"/>
                      <a:pt x="1342" y="4353"/>
                    </a:cubicBezTo>
                    <a:cubicBezTo>
                      <a:pt x="1342" y="4353"/>
                      <a:pt x="2052" y="5021"/>
                      <a:pt x="3210" y="5021"/>
                    </a:cubicBezTo>
                    <a:cubicBezTo>
                      <a:pt x="3863" y="5021"/>
                      <a:pt x="4659" y="4809"/>
                      <a:pt x="5551" y="4144"/>
                    </a:cubicBezTo>
                    <a:cubicBezTo>
                      <a:pt x="5551" y="4144"/>
                      <a:pt x="3280" y="3125"/>
                      <a:pt x="23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33"/>
              <p:cNvSpPr/>
              <p:nvPr/>
            </p:nvSpPr>
            <p:spPr>
              <a:xfrm>
                <a:off x="7511392" y="307000"/>
                <a:ext cx="787164" cy="882356"/>
              </a:xfrm>
              <a:custGeom>
                <a:avLst/>
                <a:gdLst/>
                <a:ahLst/>
                <a:cxnLst/>
                <a:rect l="l" t="t" r="r" b="b"/>
                <a:pathLst>
                  <a:path w="9766" h="10947" extrusionOk="0">
                    <a:moveTo>
                      <a:pt x="7989" y="0"/>
                    </a:moveTo>
                    <a:cubicBezTo>
                      <a:pt x="7989" y="0"/>
                      <a:pt x="0" y="3476"/>
                      <a:pt x="6504" y="10946"/>
                    </a:cubicBezTo>
                    <a:cubicBezTo>
                      <a:pt x="6504" y="10946"/>
                      <a:pt x="5473" y="8436"/>
                      <a:pt x="9766" y="6141"/>
                    </a:cubicBezTo>
                    <a:cubicBezTo>
                      <a:pt x="9766" y="6141"/>
                      <a:pt x="7917" y="2880"/>
                      <a:pt x="79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0" name="Google Shape;290;p33"/>
            <p:cNvSpPr/>
            <p:nvPr/>
          </p:nvSpPr>
          <p:spPr>
            <a:xfrm>
              <a:off x="524550" y="4609128"/>
              <a:ext cx="3273253" cy="168873"/>
            </a:xfrm>
            <a:custGeom>
              <a:avLst/>
              <a:gdLst/>
              <a:ahLst/>
              <a:cxnLst/>
              <a:rect l="l" t="t" r="r" b="b"/>
              <a:pathLst>
                <a:path w="17929" h="925" extrusionOk="0">
                  <a:moveTo>
                    <a:pt x="8961" y="1"/>
                  </a:moveTo>
                  <a:cubicBezTo>
                    <a:pt x="4013" y="1"/>
                    <a:pt x="1" y="209"/>
                    <a:pt x="1" y="466"/>
                  </a:cubicBezTo>
                  <a:cubicBezTo>
                    <a:pt x="1" y="722"/>
                    <a:pt x="4013" y="925"/>
                    <a:pt x="8961" y="925"/>
                  </a:cubicBezTo>
                  <a:cubicBezTo>
                    <a:pt x="13916" y="925"/>
                    <a:pt x="17928" y="722"/>
                    <a:pt x="17928" y="466"/>
                  </a:cubicBezTo>
                  <a:cubicBezTo>
                    <a:pt x="17928" y="209"/>
                    <a:pt x="13916" y="1"/>
                    <a:pt x="8961" y="1"/>
                  </a:cubicBezTo>
                  <a:close/>
                </a:path>
              </a:pathLst>
            </a:custGeom>
            <a:solidFill>
              <a:srgbClr val="434343">
                <a:alpha val="295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1" name="Google Shape;291;p33"/>
            <p:cNvGrpSpPr/>
            <p:nvPr/>
          </p:nvGrpSpPr>
          <p:grpSpPr>
            <a:xfrm>
              <a:off x="813848" y="4145244"/>
              <a:ext cx="2655916" cy="566303"/>
              <a:chOff x="6098010" y="4127346"/>
              <a:chExt cx="2020169" cy="430747"/>
            </a:xfrm>
          </p:grpSpPr>
          <p:sp>
            <p:nvSpPr>
              <p:cNvPr id="292" name="Google Shape;292;p33"/>
              <p:cNvSpPr/>
              <p:nvPr/>
            </p:nvSpPr>
            <p:spPr>
              <a:xfrm>
                <a:off x="6098010" y="4127346"/>
                <a:ext cx="1162557" cy="430744"/>
              </a:xfrm>
              <a:custGeom>
                <a:avLst/>
                <a:gdLst/>
                <a:ahLst/>
                <a:cxnLst/>
                <a:rect l="l" t="t" r="r" b="b"/>
                <a:pathLst>
                  <a:path w="8372" h="3102" extrusionOk="0">
                    <a:moveTo>
                      <a:pt x="358" y="1"/>
                    </a:moveTo>
                    <a:cubicBezTo>
                      <a:pt x="1" y="1038"/>
                      <a:pt x="1" y="2064"/>
                      <a:pt x="358" y="3101"/>
                    </a:cubicBezTo>
                    <a:lnTo>
                      <a:pt x="8371" y="3101"/>
                    </a:lnTo>
                    <a:lnTo>
                      <a:pt x="837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33"/>
              <p:cNvSpPr/>
              <p:nvPr/>
            </p:nvSpPr>
            <p:spPr>
              <a:xfrm>
                <a:off x="6098010" y="4127346"/>
                <a:ext cx="114423" cy="430744"/>
              </a:xfrm>
              <a:custGeom>
                <a:avLst/>
                <a:gdLst/>
                <a:ahLst/>
                <a:cxnLst/>
                <a:rect l="l" t="t" r="r" b="b"/>
                <a:pathLst>
                  <a:path w="824" h="3102" extrusionOk="0">
                    <a:moveTo>
                      <a:pt x="358" y="1"/>
                    </a:moveTo>
                    <a:cubicBezTo>
                      <a:pt x="1" y="1038"/>
                      <a:pt x="1" y="2064"/>
                      <a:pt x="358" y="3101"/>
                    </a:cubicBezTo>
                    <a:lnTo>
                      <a:pt x="794" y="3101"/>
                    </a:lnTo>
                    <a:cubicBezTo>
                      <a:pt x="472" y="2064"/>
                      <a:pt x="484" y="1038"/>
                      <a:pt x="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33"/>
              <p:cNvSpPr/>
              <p:nvPr/>
            </p:nvSpPr>
            <p:spPr>
              <a:xfrm>
                <a:off x="6190770" y="4127346"/>
                <a:ext cx="67209" cy="430744"/>
              </a:xfrm>
              <a:custGeom>
                <a:avLst/>
                <a:gdLst/>
                <a:ahLst/>
                <a:cxnLst/>
                <a:rect l="l" t="t" r="r" b="b"/>
                <a:pathLst>
                  <a:path w="484" h="3102" extrusionOk="0">
                    <a:moveTo>
                      <a:pt x="364" y="1"/>
                    </a:moveTo>
                    <a:cubicBezTo>
                      <a:pt x="0" y="1038"/>
                      <a:pt x="0" y="2064"/>
                      <a:pt x="364" y="3101"/>
                    </a:cubicBezTo>
                    <a:lnTo>
                      <a:pt x="483" y="3101"/>
                    </a:lnTo>
                    <a:cubicBezTo>
                      <a:pt x="131" y="2064"/>
                      <a:pt x="131" y="1038"/>
                      <a:pt x="4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33"/>
              <p:cNvSpPr/>
              <p:nvPr/>
            </p:nvSpPr>
            <p:spPr>
              <a:xfrm>
                <a:off x="7027692" y="4127346"/>
                <a:ext cx="66376" cy="430744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102" extrusionOk="0">
                    <a:moveTo>
                      <a:pt x="359" y="1"/>
                    </a:moveTo>
                    <a:cubicBezTo>
                      <a:pt x="1" y="1038"/>
                      <a:pt x="1" y="2064"/>
                      <a:pt x="359" y="3101"/>
                    </a:cubicBezTo>
                    <a:lnTo>
                      <a:pt x="478" y="3101"/>
                    </a:lnTo>
                    <a:cubicBezTo>
                      <a:pt x="126" y="2064"/>
                      <a:pt x="126" y="1038"/>
                      <a:pt x="4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33"/>
              <p:cNvSpPr/>
              <p:nvPr/>
            </p:nvSpPr>
            <p:spPr>
              <a:xfrm>
                <a:off x="7185856" y="4127346"/>
                <a:ext cx="932323" cy="46518"/>
              </a:xfrm>
              <a:custGeom>
                <a:avLst/>
                <a:gdLst/>
                <a:ahLst/>
                <a:cxnLst/>
                <a:rect l="l" t="t" r="r" b="b"/>
                <a:pathLst>
                  <a:path w="6714" h="335" extrusionOk="0">
                    <a:moveTo>
                      <a:pt x="1" y="1"/>
                    </a:moveTo>
                    <a:lnTo>
                      <a:pt x="1" y="335"/>
                    </a:lnTo>
                    <a:lnTo>
                      <a:pt x="6714" y="335"/>
                    </a:lnTo>
                    <a:lnTo>
                      <a:pt x="6714" y="1"/>
                    </a:lnTo>
                    <a:close/>
                  </a:path>
                </a:pathLst>
              </a:custGeom>
              <a:solidFill>
                <a:srgbClr val="C4BD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33"/>
              <p:cNvSpPr/>
              <p:nvPr/>
            </p:nvSpPr>
            <p:spPr>
              <a:xfrm>
                <a:off x="7185856" y="4511575"/>
                <a:ext cx="932323" cy="46518"/>
              </a:xfrm>
              <a:custGeom>
                <a:avLst/>
                <a:gdLst/>
                <a:ahLst/>
                <a:cxnLst/>
                <a:rect l="l" t="t" r="r" b="b"/>
                <a:pathLst>
                  <a:path w="6714" h="335" extrusionOk="0">
                    <a:moveTo>
                      <a:pt x="1" y="0"/>
                    </a:moveTo>
                    <a:lnTo>
                      <a:pt x="1" y="334"/>
                    </a:lnTo>
                    <a:lnTo>
                      <a:pt x="6714" y="334"/>
                    </a:lnTo>
                    <a:lnTo>
                      <a:pt x="6714" y="0"/>
                    </a:lnTo>
                    <a:close/>
                  </a:path>
                </a:pathLst>
              </a:custGeom>
              <a:solidFill>
                <a:srgbClr val="C4BD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33"/>
              <p:cNvSpPr/>
              <p:nvPr/>
            </p:nvSpPr>
            <p:spPr>
              <a:xfrm>
                <a:off x="7199881" y="4175392"/>
                <a:ext cx="887748" cy="336319"/>
              </a:xfrm>
              <a:custGeom>
                <a:avLst/>
                <a:gdLst/>
                <a:ahLst/>
                <a:cxnLst/>
                <a:rect l="l" t="t" r="r" b="b"/>
                <a:pathLst>
                  <a:path w="6393" h="2422" extrusionOk="0">
                    <a:moveTo>
                      <a:pt x="281" y="1"/>
                    </a:moveTo>
                    <a:cubicBezTo>
                      <a:pt x="1" y="806"/>
                      <a:pt x="1" y="1616"/>
                      <a:pt x="281" y="2421"/>
                    </a:cubicBezTo>
                    <a:lnTo>
                      <a:pt x="6392" y="2421"/>
                    </a:lnTo>
                    <a:cubicBezTo>
                      <a:pt x="6344" y="2296"/>
                      <a:pt x="6303" y="2159"/>
                      <a:pt x="6273" y="2034"/>
                    </a:cubicBezTo>
                    <a:cubicBezTo>
                      <a:pt x="6261" y="2016"/>
                      <a:pt x="6261" y="2004"/>
                      <a:pt x="6261" y="1992"/>
                    </a:cubicBezTo>
                    <a:cubicBezTo>
                      <a:pt x="6231" y="1873"/>
                      <a:pt x="6213" y="1754"/>
                      <a:pt x="6195" y="1634"/>
                    </a:cubicBezTo>
                    <a:cubicBezTo>
                      <a:pt x="6189" y="1622"/>
                      <a:pt x="6189" y="1605"/>
                      <a:pt x="6189" y="1593"/>
                    </a:cubicBezTo>
                    <a:cubicBezTo>
                      <a:pt x="6171" y="1473"/>
                      <a:pt x="6166" y="1354"/>
                      <a:pt x="6166" y="1235"/>
                    </a:cubicBezTo>
                    <a:lnTo>
                      <a:pt x="6166" y="1187"/>
                    </a:lnTo>
                    <a:cubicBezTo>
                      <a:pt x="6166" y="1068"/>
                      <a:pt x="6171" y="949"/>
                      <a:pt x="6189" y="829"/>
                    </a:cubicBezTo>
                    <a:cubicBezTo>
                      <a:pt x="6195" y="818"/>
                      <a:pt x="6195" y="806"/>
                      <a:pt x="6195" y="788"/>
                    </a:cubicBezTo>
                    <a:cubicBezTo>
                      <a:pt x="6213" y="669"/>
                      <a:pt x="6231" y="549"/>
                      <a:pt x="6261" y="430"/>
                    </a:cubicBezTo>
                    <a:cubicBezTo>
                      <a:pt x="6261" y="418"/>
                      <a:pt x="6273" y="400"/>
                      <a:pt x="6273" y="388"/>
                    </a:cubicBezTo>
                    <a:cubicBezTo>
                      <a:pt x="6303" y="257"/>
                      <a:pt x="6344" y="126"/>
                      <a:pt x="63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33"/>
              <p:cNvSpPr/>
              <p:nvPr/>
            </p:nvSpPr>
            <p:spPr>
              <a:xfrm>
                <a:off x="7308332" y="4227604"/>
                <a:ext cx="762633" cy="6804"/>
              </a:xfrm>
              <a:custGeom>
                <a:avLst/>
                <a:gdLst/>
                <a:ahLst/>
                <a:cxnLst/>
                <a:rect l="l" t="t" r="r" b="b"/>
                <a:pathLst>
                  <a:path w="5492" h="49" extrusionOk="0">
                    <a:moveTo>
                      <a:pt x="25" y="0"/>
                    </a:moveTo>
                    <a:cubicBezTo>
                      <a:pt x="13" y="0"/>
                      <a:pt x="1" y="12"/>
                      <a:pt x="1" y="24"/>
                    </a:cubicBezTo>
                    <a:cubicBezTo>
                      <a:pt x="1" y="42"/>
                      <a:pt x="13" y="48"/>
                      <a:pt x="25" y="48"/>
                    </a:cubicBezTo>
                    <a:lnTo>
                      <a:pt x="5480" y="48"/>
                    </a:lnTo>
                    <a:cubicBezTo>
                      <a:pt x="5480" y="30"/>
                      <a:pt x="5492" y="18"/>
                      <a:pt x="549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33"/>
              <p:cNvSpPr/>
              <p:nvPr/>
            </p:nvSpPr>
            <p:spPr>
              <a:xfrm>
                <a:off x="7363877" y="4283843"/>
                <a:ext cx="695562" cy="5971"/>
              </a:xfrm>
              <a:custGeom>
                <a:avLst/>
                <a:gdLst/>
                <a:ahLst/>
                <a:cxnLst/>
                <a:rect l="l" t="t" r="r" b="b"/>
                <a:pathLst>
                  <a:path w="5009" h="43" extrusionOk="0">
                    <a:moveTo>
                      <a:pt x="24" y="1"/>
                    </a:moveTo>
                    <a:cubicBezTo>
                      <a:pt x="6" y="1"/>
                      <a:pt x="0" y="7"/>
                      <a:pt x="0" y="25"/>
                    </a:cubicBezTo>
                    <a:cubicBezTo>
                      <a:pt x="0" y="37"/>
                      <a:pt x="6" y="43"/>
                      <a:pt x="24" y="43"/>
                    </a:cubicBezTo>
                    <a:lnTo>
                      <a:pt x="4996" y="43"/>
                    </a:lnTo>
                    <a:cubicBezTo>
                      <a:pt x="5008" y="31"/>
                      <a:pt x="5008" y="13"/>
                      <a:pt x="500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33"/>
              <p:cNvSpPr/>
              <p:nvPr/>
            </p:nvSpPr>
            <p:spPr>
              <a:xfrm>
                <a:off x="7288475" y="4339387"/>
                <a:ext cx="767632" cy="6665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48" extrusionOk="0">
                    <a:moveTo>
                      <a:pt x="19" y="0"/>
                    </a:moveTo>
                    <a:cubicBezTo>
                      <a:pt x="7" y="0"/>
                      <a:pt x="1" y="12"/>
                      <a:pt x="1" y="24"/>
                    </a:cubicBezTo>
                    <a:cubicBezTo>
                      <a:pt x="1" y="42"/>
                      <a:pt x="7" y="48"/>
                      <a:pt x="19" y="48"/>
                    </a:cubicBezTo>
                    <a:lnTo>
                      <a:pt x="5528" y="48"/>
                    </a:lnTo>
                    <a:lnTo>
                      <a:pt x="552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33"/>
              <p:cNvSpPr/>
              <p:nvPr/>
            </p:nvSpPr>
            <p:spPr>
              <a:xfrm>
                <a:off x="7344020" y="4395626"/>
                <a:ext cx="715420" cy="5971"/>
              </a:xfrm>
              <a:custGeom>
                <a:avLst/>
                <a:gdLst/>
                <a:ahLst/>
                <a:cxnLst/>
                <a:rect l="l" t="t" r="r" b="b"/>
                <a:pathLst>
                  <a:path w="5152" h="43" extrusionOk="0">
                    <a:moveTo>
                      <a:pt x="24" y="1"/>
                    </a:moveTo>
                    <a:cubicBezTo>
                      <a:pt x="6" y="1"/>
                      <a:pt x="0" y="7"/>
                      <a:pt x="0" y="25"/>
                    </a:cubicBezTo>
                    <a:cubicBezTo>
                      <a:pt x="0" y="36"/>
                      <a:pt x="6" y="42"/>
                      <a:pt x="24" y="42"/>
                    </a:cubicBezTo>
                    <a:lnTo>
                      <a:pt x="5151" y="42"/>
                    </a:lnTo>
                    <a:lnTo>
                      <a:pt x="515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33"/>
              <p:cNvSpPr/>
              <p:nvPr/>
            </p:nvSpPr>
            <p:spPr>
              <a:xfrm>
                <a:off x="7308332" y="4451170"/>
                <a:ext cx="762633" cy="6665"/>
              </a:xfrm>
              <a:custGeom>
                <a:avLst/>
                <a:gdLst/>
                <a:ahLst/>
                <a:cxnLst/>
                <a:rect l="l" t="t" r="r" b="b"/>
                <a:pathLst>
                  <a:path w="5492" h="48" extrusionOk="0">
                    <a:moveTo>
                      <a:pt x="25" y="0"/>
                    </a:moveTo>
                    <a:cubicBezTo>
                      <a:pt x="13" y="0"/>
                      <a:pt x="1" y="12"/>
                      <a:pt x="1" y="24"/>
                    </a:cubicBezTo>
                    <a:cubicBezTo>
                      <a:pt x="1" y="42"/>
                      <a:pt x="13" y="48"/>
                      <a:pt x="25" y="48"/>
                    </a:cubicBezTo>
                    <a:lnTo>
                      <a:pt x="5492" y="48"/>
                    </a:lnTo>
                    <a:cubicBezTo>
                      <a:pt x="5480" y="30"/>
                      <a:pt x="5480" y="18"/>
                      <a:pt x="54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33"/>
              <p:cNvSpPr/>
              <p:nvPr/>
            </p:nvSpPr>
            <p:spPr>
              <a:xfrm>
                <a:off x="7237235" y="4175392"/>
                <a:ext cx="850394" cy="336319"/>
              </a:xfrm>
              <a:custGeom>
                <a:avLst/>
                <a:gdLst/>
                <a:ahLst/>
                <a:cxnLst/>
                <a:rect l="l" t="t" r="r" b="b"/>
                <a:pathLst>
                  <a:path w="6124" h="2422" extrusionOk="0">
                    <a:moveTo>
                      <a:pt x="0" y="1"/>
                    </a:moveTo>
                    <a:cubicBezTo>
                      <a:pt x="0" y="1"/>
                      <a:pt x="3440" y="806"/>
                      <a:pt x="5169" y="2421"/>
                    </a:cubicBezTo>
                    <a:lnTo>
                      <a:pt x="6123" y="2421"/>
                    </a:lnTo>
                    <a:cubicBezTo>
                      <a:pt x="6075" y="2296"/>
                      <a:pt x="6034" y="2159"/>
                      <a:pt x="6004" y="2034"/>
                    </a:cubicBezTo>
                    <a:cubicBezTo>
                      <a:pt x="5992" y="2016"/>
                      <a:pt x="5992" y="2004"/>
                      <a:pt x="5986" y="1992"/>
                    </a:cubicBezTo>
                    <a:cubicBezTo>
                      <a:pt x="5956" y="1873"/>
                      <a:pt x="5932" y="1754"/>
                      <a:pt x="5920" y="1634"/>
                    </a:cubicBezTo>
                    <a:cubicBezTo>
                      <a:pt x="5908" y="1622"/>
                      <a:pt x="5908" y="1605"/>
                      <a:pt x="5908" y="1593"/>
                    </a:cubicBezTo>
                    <a:cubicBezTo>
                      <a:pt x="5897" y="1473"/>
                      <a:pt x="5891" y="1354"/>
                      <a:pt x="5891" y="1235"/>
                    </a:cubicBezTo>
                    <a:lnTo>
                      <a:pt x="5891" y="1187"/>
                    </a:lnTo>
                    <a:cubicBezTo>
                      <a:pt x="5891" y="1068"/>
                      <a:pt x="5897" y="949"/>
                      <a:pt x="5908" y="829"/>
                    </a:cubicBezTo>
                    <a:cubicBezTo>
                      <a:pt x="5920" y="818"/>
                      <a:pt x="5920" y="806"/>
                      <a:pt x="5920" y="788"/>
                    </a:cubicBezTo>
                    <a:cubicBezTo>
                      <a:pt x="5932" y="669"/>
                      <a:pt x="5956" y="549"/>
                      <a:pt x="5986" y="430"/>
                    </a:cubicBezTo>
                    <a:cubicBezTo>
                      <a:pt x="5986" y="418"/>
                      <a:pt x="5992" y="400"/>
                      <a:pt x="5992" y="388"/>
                    </a:cubicBezTo>
                    <a:cubicBezTo>
                      <a:pt x="6022" y="257"/>
                      <a:pt x="6069" y="126"/>
                      <a:pt x="6111" y="1"/>
                    </a:cubicBez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33"/>
              <p:cNvSpPr/>
              <p:nvPr/>
            </p:nvSpPr>
            <p:spPr>
              <a:xfrm>
                <a:off x="7129617" y="4127346"/>
                <a:ext cx="987729" cy="430744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102" extrusionOk="0">
                    <a:moveTo>
                      <a:pt x="471" y="1"/>
                    </a:moveTo>
                    <a:cubicBezTo>
                      <a:pt x="471" y="1"/>
                      <a:pt x="60" y="561"/>
                      <a:pt x="30" y="1509"/>
                    </a:cubicBezTo>
                    <a:cubicBezTo>
                      <a:pt x="0" y="2451"/>
                      <a:pt x="268" y="3101"/>
                      <a:pt x="268" y="3101"/>
                    </a:cubicBezTo>
                    <a:lnTo>
                      <a:pt x="7113" y="3101"/>
                    </a:lnTo>
                    <a:lnTo>
                      <a:pt x="7113" y="2767"/>
                    </a:lnTo>
                    <a:lnTo>
                      <a:pt x="775" y="2767"/>
                    </a:lnTo>
                    <a:cubicBezTo>
                      <a:pt x="775" y="2767"/>
                      <a:pt x="549" y="2058"/>
                      <a:pt x="567" y="1497"/>
                    </a:cubicBezTo>
                    <a:cubicBezTo>
                      <a:pt x="590" y="943"/>
                      <a:pt x="698" y="454"/>
                      <a:pt x="775" y="335"/>
                    </a:cubicBezTo>
                    <a:lnTo>
                      <a:pt x="7113" y="335"/>
                    </a:lnTo>
                    <a:lnTo>
                      <a:pt x="711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33"/>
              <p:cNvSpPr/>
              <p:nvPr/>
            </p:nvSpPr>
            <p:spPr>
              <a:xfrm>
                <a:off x="7080737" y="4127346"/>
                <a:ext cx="114423" cy="430744"/>
              </a:xfrm>
              <a:custGeom>
                <a:avLst/>
                <a:gdLst/>
                <a:ahLst/>
                <a:cxnLst/>
                <a:rect l="l" t="t" r="r" b="b"/>
                <a:pathLst>
                  <a:path w="824" h="3102" extrusionOk="0">
                    <a:moveTo>
                      <a:pt x="364" y="1"/>
                    </a:moveTo>
                    <a:cubicBezTo>
                      <a:pt x="0" y="1038"/>
                      <a:pt x="0" y="2064"/>
                      <a:pt x="364" y="3101"/>
                    </a:cubicBezTo>
                    <a:lnTo>
                      <a:pt x="793" y="3101"/>
                    </a:lnTo>
                    <a:cubicBezTo>
                      <a:pt x="471" y="2064"/>
                      <a:pt x="489" y="1038"/>
                      <a:pt x="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7" name="Google Shape;307;p33"/>
            <p:cNvGrpSpPr/>
            <p:nvPr/>
          </p:nvGrpSpPr>
          <p:grpSpPr>
            <a:xfrm>
              <a:off x="1139576" y="1451653"/>
              <a:ext cx="2741920" cy="2134502"/>
              <a:chOff x="6328726" y="268400"/>
              <a:chExt cx="1863097" cy="1450168"/>
            </a:xfrm>
          </p:grpSpPr>
          <p:sp>
            <p:nvSpPr>
              <p:cNvPr id="308" name="Google Shape;308;p33"/>
              <p:cNvSpPr/>
              <p:nvPr/>
            </p:nvSpPr>
            <p:spPr>
              <a:xfrm>
                <a:off x="7246326" y="450597"/>
                <a:ext cx="869827" cy="133412"/>
              </a:xfrm>
              <a:custGeom>
                <a:avLst/>
                <a:gdLst/>
                <a:ahLst/>
                <a:cxnLst/>
                <a:rect l="l" t="t" r="r" b="b"/>
                <a:pathLst>
                  <a:path w="11162" h="1712" extrusionOk="0">
                    <a:moveTo>
                      <a:pt x="3126" y="1"/>
                    </a:moveTo>
                    <a:cubicBezTo>
                      <a:pt x="2077" y="1"/>
                      <a:pt x="1062" y="103"/>
                      <a:pt x="0" y="262"/>
                    </a:cubicBezTo>
                    <a:lnTo>
                      <a:pt x="167" y="1711"/>
                    </a:lnTo>
                    <a:cubicBezTo>
                      <a:pt x="167" y="1711"/>
                      <a:pt x="1049" y="1086"/>
                      <a:pt x="3184" y="1086"/>
                    </a:cubicBezTo>
                    <a:cubicBezTo>
                      <a:pt x="3507" y="1086"/>
                      <a:pt x="3858" y="1100"/>
                      <a:pt x="4239" y="1133"/>
                    </a:cubicBezTo>
                    <a:cubicBezTo>
                      <a:pt x="5184" y="1217"/>
                      <a:pt x="6318" y="1285"/>
                      <a:pt x="7379" y="1285"/>
                    </a:cubicBezTo>
                    <a:cubicBezTo>
                      <a:pt x="9403" y="1285"/>
                      <a:pt x="11162" y="1038"/>
                      <a:pt x="10833" y="185"/>
                    </a:cubicBezTo>
                    <a:cubicBezTo>
                      <a:pt x="10809" y="124"/>
                      <a:pt x="10754" y="90"/>
                      <a:pt x="10698" y="90"/>
                    </a:cubicBezTo>
                    <a:cubicBezTo>
                      <a:pt x="10655" y="90"/>
                      <a:pt x="10611" y="111"/>
                      <a:pt x="10583" y="155"/>
                    </a:cubicBezTo>
                    <a:cubicBezTo>
                      <a:pt x="10404" y="425"/>
                      <a:pt x="9965" y="857"/>
                      <a:pt x="8984" y="857"/>
                    </a:cubicBezTo>
                    <a:cubicBezTo>
                      <a:pt x="8622" y="857"/>
                      <a:pt x="8186" y="798"/>
                      <a:pt x="7661" y="650"/>
                    </a:cubicBezTo>
                    <a:cubicBezTo>
                      <a:pt x="5966" y="181"/>
                      <a:pt x="4516" y="1"/>
                      <a:pt x="31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33"/>
              <p:cNvSpPr/>
              <p:nvPr/>
            </p:nvSpPr>
            <p:spPr>
              <a:xfrm>
                <a:off x="6414836" y="471014"/>
                <a:ext cx="844578" cy="222093"/>
              </a:xfrm>
              <a:custGeom>
                <a:avLst/>
                <a:gdLst/>
                <a:ahLst/>
                <a:cxnLst/>
                <a:rect l="l" t="t" r="r" b="b"/>
                <a:pathLst>
                  <a:path w="10838" h="2850" extrusionOk="0">
                    <a:moveTo>
                      <a:pt x="10688" y="0"/>
                    </a:moveTo>
                    <a:cubicBezTo>
                      <a:pt x="8196" y="149"/>
                      <a:pt x="6014" y="537"/>
                      <a:pt x="3277" y="1968"/>
                    </a:cubicBezTo>
                    <a:cubicBezTo>
                      <a:pt x="2509" y="2368"/>
                      <a:pt x="1914" y="2505"/>
                      <a:pt x="1459" y="2505"/>
                    </a:cubicBezTo>
                    <a:cubicBezTo>
                      <a:pt x="859" y="2505"/>
                      <a:pt x="503" y="2267"/>
                      <a:pt x="320" y="2087"/>
                    </a:cubicBezTo>
                    <a:cubicBezTo>
                      <a:pt x="292" y="2059"/>
                      <a:pt x="257" y="2046"/>
                      <a:pt x="223" y="2046"/>
                    </a:cubicBezTo>
                    <a:cubicBezTo>
                      <a:pt x="155" y="2046"/>
                      <a:pt x="90" y="2095"/>
                      <a:pt x="82" y="2170"/>
                    </a:cubicBezTo>
                    <a:cubicBezTo>
                      <a:pt x="1" y="2663"/>
                      <a:pt x="490" y="2850"/>
                      <a:pt x="1272" y="2850"/>
                    </a:cubicBezTo>
                    <a:cubicBezTo>
                      <a:pt x="2678" y="2850"/>
                      <a:pt x="5032" y="2246"/>
                      <a:pt x="6729" y="1729"/>
                    </a:cubicBezTo>
                    <a:cubicBezTo>
                      <a:pt x="7925" y="1367"/>
                      <a:pt x="8850" y="1264"/>
                      <a:pt x="9516" y="1264"/>
                    </a:cubicBezTo>
                    <a:cubicBezTo>
                      <a:pt x="10407" y="1264"/>
                      <a:pt x="10837" y="1449"/>
                      <a:pt x="10837" y="1449"/>
                    </a:cubicBezTo>
                    <a:lnTo>
                      <a:pt x="1068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33"/>
              <p:cNvSpPr/>
              <p:nvPr/>
            </p:nvSpPr>
            <p:spPr>
              <a:xfrm>
                <a:off x="7204011" y="473741"/>
                <a:ext cx="17300" cy="99513"/>
              </a:xfrm>
              <a:custGeom>
                <a:avLst/>
                <a:gdLst/>
                <a:ahLst/>
                <a:cxnLst/>
                <a:rect l="l" t="t" r="r" b="b"/>
                <a:pathLst>
                  <a:path w="222" h="1277" extrusionOk="0">
                    <a:moveTo>
                      <a:pt x="62" y="0"/>
                    </a:moveTo>
                    <a:cubicBezTo>
                      <a:pt x="53" y="0"/>
                      <a:pt x="45" y="2"/>
                      <a:pt x="36" y="7"/>
                    </a:cubicBezTo>
                    <a:lnTo>
                      <a:pt x="1" y="1259"/>
                    </a:lnTo>
                    <a:lnTo>
                      <a:pt x="173" y="1277"/>
                    </a:lnTo>
                    <a:lnTo>
                      <a:pt x="221" y="174"/>
                    </a:lnTo>
                    <a:cubicBezTo>
                      <a:pt x="221" y="174"/>
                      <a:pt x="139" y="0"/>
                      <a:pt x="62" y="0"/>
                    </a:cubicBez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33"/>
              <p:cNvSpPr/>
              <p:nvPr/>
            </p:nvSpPr>
            <p:spPr>
              <a:xfrm>
                <a:off x="7286303" y="462909"/>
                <a:ext cx="26028" cy="102942"/>
              </a:xfrm>
              <a:custGeom>
                <a:avLst/>
                <a:gdLst/>
                <a:ahLst/>
                <a:cxnLst/>
                <a:rect l="l" t="t" r="r" b="b"/>
                <a:pathLst>
                  <a:path w="334" h="1321" extrusionOk="0">
                    <a:moveTo>
                      <a:pt x="192" y="0"/>
                    </a:moveTo>
                    <a:cubicBezTo>
                      <a:pt x="105" y="0"/>
                      <a:pt x="0" y="212"/>
                      <a:pt x="6" y="218"/>
                    </a:cubicBezTo>
                    <a:lnTo>
                      <a:pt x="143" y="1321"/>
                    </a:lnTo>
                    <a:lnTo>
                      <a:pt x="334" y="1255"/>
                    </a:lnTo>
                    <a:lnTo>
                      <a:pt x="209" y="3"/>
                    </a:lnTo>
                    <a:cubicBezTo>
                      <a:pt x="203" y="1"/>
                      <a:pt x="198" y="0"/>
                      <a:pt x="192" y="0"/>
                    </a:cubicBez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33"/>
              <p:cNvSpPr/>
              <p:nvPr/>
            </p:nvSpPr>
            <p:spPr>
              <a:xfrm>
                <a:off x="7168710" y="436180"/>
                <a:ext cx="167778" cy="1184342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15198" extrusionOk="0">
                    <a:moveTo>
                      <a:pt x="1139" y="0"/>
                    </a:moveTo>
                    <a:cubicBezTo>
                      <a:pt x="877" y="0"/>
                      <a:pt x="668" y="203"/>
                      <a:pt x="650" y="465"/>
                    </a:cubicBezTo>
                    <a:lnTo>
                      <a:pt x="644" y="644"/>
                    </a:lnTo>
                    <a:lnTo>
                      <a:pt x="638" y="871"/>
                    </a:lnTo>
                    <a:lnTo>
                      <a:pt x="591" y="1926"/>
                    </a:lnTo>
                    <a:lnTo>
                      <a:pt x="203" y="10392"/>
                    </a:lnTo>
                    <a:lnTo>
                      <a:pt x="197" y="10499"/>
                    </a:lnTo>
                    <a:lnTo>
                      <a:pt x="191" y="10666"/>
                    </a:lnTo>
                    <a:lnTo>
                      <a:pt x="179" y="10982"/>
                    </a:lnTo>
                    <a:lnTo>
                      <a:pt x="167" y="11143"/>
                    </a:lnTo>
                    <a:lnTo>
                      <a:pt x="161" y="11256"/>
                    </a:lnTo>
                    <a:lnTo>
                      <a:pt x="30" y="14094"/>
                    </a:lnTo>
                    <a:cubicBezTo>
                      <a:pt x="0" y="14696"/>
                      <a:pt x="477" y="15197"/>
                      <a:pt x="1080" y="15197"/>
                    </a:cubicBezTo>
                    <a:cubicBezTo>
                      <a:pt x="1676" y="15197"/>
                      <a:pt x="2153" y="14696"/>
                      <a:pt x="2141" y="14100"/>
                    </a:cubicBezTo>
                    <a:lnTo>
                      <a:pt x="2039" y="11244"/>
                    </a:lnTo>
                    <a:lnTo>
                      <a:pt x="2033" y="11137"/>
                    </a:lnTo>
                    <a:lnTo>
                      <a:pt x="2022" y="10970"/>
                    </a:lnTo>
                    <a:lnTo>
                      <a:pt x="2010" y="10660"/>
                    </a:lnTo>
                    <a:lnTo>
                      <a:pt x="2004" y="10493"/>
                    </a:lnTo>
                    <a:lnTo>
                      <a:pt x="1992" y="10380"/>
                    </a:lnTo>
                    <a:lnTo>
                      <a:pt x="1676" y="1908"/>
                    </a:lnTo>
                    <a:lnTo>
                      <a:pt x="1634" y="841"/>
                    </a:lnTo>
                    <a:lnTo>
                      <a:pt x="1628" y="632"/>
                    </a:lnTo>
                    <a:lnTo>
                      <a:pt x="1622" y="465"/>
                    </a:lnTo>
                    <a:cubicBezTo>
                      <a:pt x="1616" y="334"/>
                      <a:pt x="1562" y="215"/>
                      <a:pt x="1473" y="137"/>
                    </a:cubicBezTo>
                    <a:cubicBezTo>
                      <a:pt x="1384" y="54"/>
                      <a:pt x="1270" y="0"/>
                      <a:pt x="11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33"/>
              <p:cNvSpPr/>
              <p:nvPr/>
            </p:nvSpPr>
            <p:spPr>
              <a:xfrm>
                <a:off x="7191932" y="268400"/>
                <a:ext cx="129671" cy="118138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1516" extrusionOk="0">
                    <a:moveTo>
                      <a:pt x="829" y="1"/>
                    </a:moveTo>
                    <a:cubicBezTo>
                      <a:pt x="829" y="1"/>
                      <a:pt x="1" y="1515"/>
                      <a:pt x="829" y="1515"/>
                    </a:cubicBezTo>
                    <a:cubicBezTo>
                      <a:pt x="1664" y="1515"/>
                      <a:pt x="829" y="1"/>
                      <a:pt x="8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33"/>
              <p:cNvSpPr/>
              <p:nvPr/>
            </p:nvSpPr>
            <p:spPr>
              <a:xfrm>
                <a:off x="7214220" y="297701"/>
                <a:ext cx="85097" cy="76759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985" extrusionOk="0">
                    <a:moveTo>
                      <a:pt x="543" y="1"/>
                    </a:moveTo>
                    <a:cubicBezTo>
                      <a:pt x="543" y="1"/>
                      <a:pt x="1" y="984"/>
                      <a:pt x="543" y="984"/>
                    </a:cubicBezTo>
                    <a:cubicBezTo>
                      <a:pt x="1092" y="984"/>
                      <a:pt x="543" y="1"/>
                      <a:pt x="5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33"/>
              <p:cNvSpPr/>
              <p:nvPr/>
            </p:nvSpPr>
            <p:spPr>
              <a:xfrm>
                <a:off x="7217493" y="436647"/>
                <a:ext cx="78161" cy="79954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1026" extrusionOk="0">
                    <a:moveTo>
                      <a:pt x="507" y="0"/>
                    </a:moveTo>
                    <a:cubicBezTo>
                      <a:pt x="245" y="0"/>
                      <a:pt x="36" y="203"/>
                      <a:pt x="18" y="465"/>
                    </a:cubicBezTo>
                    <a:lnTo>
                      <a:pt x="0" y="877"/>
                    </a:lnTo>
                    <a:cubicBezTo>
                      <a:pt x="138" y="972"/>
                      <a:pt x="305" y="1026"/>
                      <a:pt x="483" y="1026"/>
                    </a:cubicBezTo>
                    <a:cubicBezTo>
                      <a:pt x="686" y="1026"/>
                      <a:pt x="865" y="960"/>
                      <a:pt x="1002" y="847"/>
                    </a:cubicBezTo>
                    <a:lnTo>
                      <a:pt x="990" y="465"/>
                    </a:lnTo>
                    <a:cubicBezTo>
                      <a:pt x="984" y="340"/>
                      <a:pt x="931" y="221"/>
                      <a:pt x="841" y="137"/>
                    </a:cubicBezTo>
                    <a:cubicBezTo>
                      <a:pt x="752" y="54"/>
                      <a:pt x="638" y="0"/>
                      <a:pt x="507" y="0"/>
                    </a:cubicBez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33"/>
              <p:cNvSpPr/>
              <p:nvPr/>
            </p:nvSpPr>
            <p:spPr>
              <a:xfrm>
                <a:off x="7182815" y="370175"/>
                <a:ext cx="144244" cy="132165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1696" extrusionOk="0">
                    <a:moveTo>
                      <a:pt x="923" y="1"/>
                    </a:moveTo>
                    <a:cubicBezTo>
                      <a:pt x="413" y="1"/>
                      <a:pt x="1" y="460"/>
                      <a:pt x="94" y="990"/>
                    </a:cubicBezTo>
                    <a:cubicBezTo>
                      <a:pt x="153" y="1342"/>
                      <a:pt x="434" y="1622"/>
                      <a:pt x="785" y="1682"/>
                    </a:cubicBezTo>
                    <a:cubicBezTo>
                      <a:pt x="836" y="1691"/>
                      <a:pt x="886" y="1695"/>
                      <a:pt x="935" y="1695"/>
                    </a:cubicBezTo>
                    <a:cubicBezTo>
                      <a:pt x="1441" y="1695"/>
                      <a:pt x="1850" y="1237"/>
                      <a:pt x="1763" y="710"/>
                    </a:cubicBezTo>
                    <a:cubicBezTo>
                      <a:pt x="1709" y="358"/>
                      <a:pt x="1429" y="72"/>
                      <a:pt x="1066" y="13"/>
                    </a:cubicBezTo>
                    <a:cubicBezTo>
                      <a:pt x="1018" y="5"/>
                      <a:pt x="970" y="1"/>
                      <a:pt x="9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33"/>
              <p:cNvSpPr/>
              <p:nvPr/>
            </p:nvSpPr>
            <p:spPr>
              <a:xfrm>
                <a:off x="7217025" y="398541"/>
                <a:ext cx="75823" cy="75823"/>
              </a:xfrm>
              <a:custGeom>
                <a:avLst/>
                <a:gdLst/>
                <a:ahLst/>
                <a:cxnLst/>
                <a:rect l="l" t="t" r="r" b="b"/>
                <a:pathLst>
                  <a:path w="973" h="973" extrusionOk="0">
                    <a:moveTo>
                      <a:pt x="489" y="0"/>
                    </a:moveTo>
                    <a:cubicBezTo>
                      <a:pt x="221" y="0"/>
                      <a:pt x="1" y="215"/>
                      <a:pt x="1" y="483"/>
                    </a:cubicBezTo>
                    <a:cubicBezTo>
                      <a:pt x="1" y="751"/>
                      <a:pt x="221" y="972"/>
                      <a:pt x="489" y="972"/>
                    </a:cubicBezTo>
                    <a:cubicBezTo>
                      <a:pt x="758" y="972"/>
                      <a:pt x="972" y="751"/>
                      <a:pt x="972" y="483"/>
                    </a:cubicBezTo>
                    <a:cubicBezTo>
                      <a:pt x="972" y="215"/>
                      <a:pt x="758" y="0"/>
                      <a:pt x="4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33"/>
              <p:cNvSpPr/>
              <p:nvPr/>
            </p:nvSpPr>
            <p:spPr>
              <a:xfrm>
                <a:off x="7919934" y="538344"/>
                <a:ext cx="66550" cy="66550"/>
              </a:xfrm>
              <a:custGeom>
                <a:avLst/>
                <a:gdLst/>
                <a:ahLst/>
                <a:cxnLst/>
                <a:rect l="l" t="t" r="r" b="b"/>
                <a:pathLst>
                  <a:path w="854" h="854" extrusionOk="0">
                    <a:moveTo>
                      <a:pt x="424" y="102"/>
                    </a:moveTo>
                    <a:cubicBezTo>
                      <a:pt x="603" y="102"/>
                      <a:pt x="752" y="251"/>
                      <a:pt x="752" y="430"/>
                    </a:cubicBezTo>
                    <a:cubicBezTo>
                      <a:pt x="752" y="603"/>
                      <a:pt x="603" y="752"/>
                      <a:pt x="424" y="752"/>
                    </a:cubicBezTo>
                    <a:cubicBezTo>
                      <a:pt x="245" y="752"/>
                      <a:pt x="96" y="603"/>
                      <a:pt x="96" y="430"/>
                    </a:cubicBezTo>
                    <a:cubicBezTo>
                      <a:pt x="96" y="251"/>
                      <a:pt x="245" y="102"/>
                      <a:pt x="424" y="102"/>
                    </a:cubicBezTo>
                    <a:close/>
                    <a:moveTo>
                      <a:pt x="424" y="1"/>
                    </a:moveTo>
                    <a:cubicBezTo>
                      <a:pt x="186" y="1"/>
                      <a:pt x="1" y="198"/>
                      <a:pt x="1" y="430"/>
                    </a:cubicBezTo>
                    <a:cubicBezTo>
                      <a:pt x="1" y="669"/>
                      <a:pt x="198" y="853"/>
                      <a:pt x="424" y="853"/>
                    </a:cubicBezTo>
                    <a:cubicBezTo>
                      <a:pt x="657" y="853"/>
                      <a:pt x="853" y="669"/>
                      <a:pt x="847" y="430"/>
                    </a:cubicBezTo>
                    <a:cubicBezTo>
                      <a:pt x="847" y="186"/>
                      <a:pt x="657" y="1"/>
                      <a:pt x="4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33"/>
              <p:cNvSpPr/>
              <p:nvPr/>
            </p:nvSpPr>
            <p:spPr>
              <a:xfrm>
                <a:off x="7758780" y="593517"/>
                <a:ext cx="183597" cy="563805"/>
              </a:xfrm>
              <a:custGeom>
                <a:avLst/>
                <a:gdLst/>
                <a:ahLst/>
                <a:cxnLst/>
                <a:rect l="l" t="t" r="r" b="b"/>
                <a:pathLst>
                  <a:path w="2356" h="7235" extrusionOk="0">
                    <a:moveTo>
                      <a:pt x="2303" y="1"/>
                    </a:moveTo>
                    <a:cubicBezTo>
                      <a:pt x="2286" y="1"/>
                      <a:pt x="2264" y="12"/>
                      <a:pt x="2254" y="32"/>
                    </a:cubicBezTo>
                    <a:lnTo>
                      <a:pt x="6" y="7175"/>
                    </a:lnTo>
                    <a:cubicBezTo>
                      <a:pt x="0" y="7192"/>
                      <a:pt x="12" y="7222"/>
                      <a:pt x="36" y="7234"/>
                    </a:cubicBezTo>
                    <a:lnTo>
                      <a:pt x="48" y="7234"/>
                    </a:lnTo>
                    <a:cubicBezTo>
                      <a:pt x="72" y="7234"/>
                      <a:pt x="90" y="7216"/>
                      <a:pt x="96" y="7204"/>
                    </a:cubicBezTo>
                    <a:lnTo>
                      <a:pt x="2343" y="62"/>
                    </a:lnTo>
                    <a:cubicBezTo>
                      <a:pt x="2355" y="38"/>
                      <a:pt x="2337" y="8"/>
                      <a:pt x="2313" y="2"/>
                    </a:cubicBezTo>
                    <a:cubicBezTo>
                      <a:pt x="2310" y="1"/>
                      <a:pt x="2307" y="1"/>
                      <a:pt x="2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33"/>
              <p:cNvSpPr/>
              <p:nvPr/>
            </p:nvSpPr>
            <p:spPr>
              <a:xfrm>
                <a:off x="7961782" y="595388"/>
                <a:ext cx="183597" cy="563338"/>
              </a:xfrm>
              <a:custGeom>
                <a:avLst/>
                <a:gdLst/>
                <a:ahLst/>
                <a:cxnLst/>
                <a:rect l="l" t="t" r="r" b="b"/>
                <a:pathLst>
                  <a:path w="2356" h="7229" extrusionOk="0">
                    <a:moveTo>
                      <a:pt x="49" y="1"/>
                    </a:moveTo>
                    <a:cubicBezTo>
                      <a:pt x="45" y="1"/>
                      <a:pt x="40" y="1"/>
                      <a:pt x="36" y="2"/>
                    </a:cubicBezTo>
                    <a:cubicBezTo>
                      <a:pt x="18" y="8"/>
                      <a:pt x="0" y="38"/>
                      <a:pt x="6" y="62"/>
                    </a:cubicBezTo>
                    <a:lnTo>
                      <a:pt x="2260" y="7198"/>
                    </a:lnTo>
                    <a:cubicBezTo>
                      <a:pt x="2266" y="7216"/>
                      <a:pt x="2278" y="7228"/>
                      <a:pt x="2302" y="7228"/>
                    </a:cubicBezTo>
                    <a:lnTo>
                      <a:pt x="2320" y="7228"/>
                    </a:lnTo>
                    <a:cubicBezTo>
                      <a:pt x="2344" y="7222"/>
                      <a:pt x="2355" y="7192"/>
                      <a:pt x="2349" y="7168"/>
                    </a:cubicBezTo>
                    <a:lnTo>
                      <a:pt x="96" y="32"/>
                    </a:lnTo>
                    <a:cubicBezTo>
                      <a:pt x="91" y="12"/>
                      <a:pt x="70" y="1"/>
                      <a:pt x="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33"/>
              <p:cNvSpPr/>
              <p:nvPr/>
            </p:nvSpPr>
            <p:spPr>
              <a:xfrm>
                <a:off x="7949703" y="597803"/>
                <a:ext cx="7013" cy="559519"/>
              </a:xfrm>
              <a:custGeom>
                <a:avLst/>
                <a:gdLst/>
                <a:ahLst/>
                <a:cxnLst/>
                <a:rect l="l" t="t" r="r" b="b"/>
                <a:pathLst>
                  <a:path w="90" h="7180" extrusionOk="0">
                    <a:moveTo>
                      <a:pt x="42" y="1"/>
                    </a:moveTo>
                    <a:cubicBezTo>
                      <a:pt x="24" y="1"/>
                      <a:pt x="0" y="25"/>
                      <a:pt x="0" y="43"/>
                    </a:cubicBezTo>
                    <a:lnTo>
                      <a:pt x="0" y="7131"/>
                    </a:lnTo>
                    <a:cubicBezTo>
                      <a:pt x="0" y="7155"/>
                      <a:pt x="18" y="7179"/>
                      <a:pt x="42" y="7179"/>
                    </a:cubicBezTo>
                    <a:cubicBezTo>
                      <a:pt x="66" y="7179"/>
                      <a:pt x="90" y="7155"/>
                      <a:pt x="90" y="7131"/>
                    </a:cubicBezTo>
                    <a:lnTo>
                      <a:pt x="90" y="43"/>
                    </a:lnTo>
                    <a:cubicBezTo>
                      <a:pt x="90" y="19"/>
                      <a:pt x="66" y="1"/>
                      <a:pt x="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33"/>
              <p:cNvSpPr/>
              <p:nvPr/>
            </p:nvSpPr>
            <p:spPr>
              <a:xfrm>
                <a:off x="7714595" y="1132626"/>
                <a:ext cx="477228" cy="196144"/>
              </a:xfrm>
              <a:custGeom>
                <a:avLst/>
                <a:gdLst/>
                <a:ahLst/>
                <a:cxnLst/>
                <a:rect l="l" t="t" r="r" b="b"/>
                <a:pathLst>
                  <a:path w="6124" h="2517" extrusionOk="0">
                    <a:moveTo>
                      <a:pt x="1" y="0"/>
                    </a:moveTo>
                    <a:cubicBezTo>
                      <a:pt x="281" y="1437"/>
                      <a:pt x="1539" y="2516"/>
                      <a:pt x="3059" y="2516"/>
                    </a:cubicBezTo>
                    <a:cubicBezTo>
                      <a:pt x="4579" y="2516"/>
                      <a:pt x="5849" y="1437"/>
                      <a:pt x="61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33"/>
              <p:cNvSpPr/>
              <p:nvPr/>
            </p:nvSpPr>
            <p:spPr>
              <a:xfrm>
                <a:off x="7714595" y="1132626"/>
                <a:ext cx="477228" cy="196144"/>
              </a:xfrm>
              <a:custGeom>
                <a:avLst/>
                <a:gdLst/>
                <a:ahLst/>
                <a:cxnLst/>
                <a:rect l="l" t="t" r="r" b="b"/>
                <a:pathLst>
                  <a:path w="6124" h="2517" extrusionOk="0">
                    <a:moveTo>
                      <a:pt x="5295" y="0"/>
                    </a:moveTo>
                    <a:cubicBezTo>
                      <a:pt x="4484" y="823"/>
                      <a:pt x="3626" y="1097"/>
                      <a:pt x="2841" y="1097"/>
                    </a:cubicBezTo>
                    <a:cubicBezTo>
                      <a:pt x="1273" y="1097"/>
                      <a:pt x="1" y="0"/>
                      <a:pt x="1" y="0"/>
                    </a:cubicBezTo>
                    <a:lnTo>
                      <a:pt x="1" y="0"/>
                    </a:lnTo>
                    <a:cubicBezTo>
                      <a:pt x="281" y="1437"/>
                      <a:pt x="1539" y="2516"/>
                      <a:pt x="3059" y="2516"/>
                    </a:cubicBezTo>
                    <a:cubicBezTo>
                      <a:pt x="4579" y="2516"/>
                      <a:pt x="5849" y="1437"/>
                      <a:pt x="6124" y="0"/>
                    </a:cubicBez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33"/>
              <p:cNvSpPr/>
              <p:nvPr/>
            </p:nvSpPr>
            <p:spPr>
              <a:xfrm>
                <a:off x="6534533" y="678225"/>
                <a:ext cx="66083" cy="66472"/>
              </a:xfrm>
              <a:custGeom>
                <a:avLst/>
                <a:gdLst/>
                <a:ahLst/>
                <a:cxnLst/>
                <a:rect l="l" t="t" r="r" b="b"/>
                <a:pathLst>
                  <a:path w="848" h="853" extrusionOk="0">
                    <a:moveTo>
                      <a:pt x="424" y="96"/>
                    </a:moveTo>
                    <a:cubicBezTo>
                      <a:pt x="603" y="96"/>
                      <a:pt x="752" y="245"/>
                      <a:pt x="752" y="424"/>
                    </a:cubicBezTo>
                    <a:cubicBezTo>
                      <a:pt x="752" y="597"/>
                      <a:pt x="603" y="746"/>
                      <a:pt x="424" y="746"/>
                    </a:cubicBezTo>
                    <a:cubicBezTo>
                      <a:pt x="245" y="746"/>
                      <a:pt x="96" y="597"/>
                      <a:pt x="96" y="424"/>
                    </a:cubicBezTo>
                    <a:cubicBezTo>
                      <a:pt x="96" y="245"/>
                      <a:pt x="245" y="96"/>
                      <a:pt x="424" y="96"/>
                    </a:cubicBezTo>
                    <a:close/>
                    <a:moveTo>
                      <a:pt x="424" y="0"/>
                    </a:moveTo>
                    <a:cubicBezTo>
                      <a:pt x="185" y="0"/>
                      <a:pt x="0" y="197"/>
                      <a:pt x="0" y="430"/>
                    </a:cubicBezTo>
                    <a:cubicBezTo>
                      <a:pt x="0" y="668"/>
                      <a:pt x="191" y="853"/>
                      <a:pt x="424" y="853"/>
                    </a:cubicBezTo>
                    <a:cubicBezTo>
                      <a:pt x="656" y="853"/>
                      <a:pt x="847" y="662"/>
                      <a:pt x="847" y="430"/>
                    </a:cubicBezTo>
                    <a:cubicBezTo>
                      <a:pt x="847" y="191"/>
                      <a:pt x="656" y="0"/>
                      <a:pt x="4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33"/>
              <p:cNvSpPr/>
              <p:nvPr/>
            </p:nvSpPr>
            <p:spPr>
              <a:xfrm>
                <a:off x="6372833" y="732931"/>
                <a:ext cx="183597" cy="563728"/>
              </a:xfrm>
              <a:custGeom>
                <a:avLst/>
                <a:gdLst/>
                <a:ahLst/>
                <a:cxnLst/>
                <a:rect l="l" t="t" r="r" b="b"/>
                <a:pathLst>
                  <a:path w="2356" h="7234" extrusionOk="0">
                    <a:moveTo>
                      <a:pt x="2307" y="0"/>
                    </a:moveTo>
                    <a:cubicBezTo>
                      <a:pt x="2287" y="0"/>
                      <a:pt x="2265" y="12"/>
                      <a:pt x="2260" y="32"/>
                    </a:cubicBezTo>
                    <a:lnTo>
                      <a:pt x="7" y="7174"/>
                    </a:lnTo>
                    <a:cubicBezTo>
                      <a:pt x="1" y="7192"/>
                      <a:pt x="13" y="7222"/>
                      <a:pt x="36" y="7234"/>
                    </a:cubicBezTo>
                    <a:lnTo>
                      <a:pt x="54" y="7234"/>
                    </a:lnTo>
                    <a:cubicBezTo>
                      <a:pt x="78" y="7234"/>
                      <a:pt x="90" y="7222"/>
                      <a:pt x="96" y="7204"/>
                    </a:cubicBezTo>
                    <a:lnTo>
                      <a:pt x="2350" y="61"/>
                    </a:lnTo>
                    <a:cubicBezTo>
                      <a:pt x="2356" y="38"/>
                      <a:pt x="2344" y="8"/>
                      <a:pt x="2320" y="2"/>
                    </a:cubicBezTo>
                    <a:cubicBezTo>
                      <a:pt x="2316" y="1"/>
                      <a:pt x="2312" y="0"/>
                      <a:pt x="23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33"/>
              <p:cNvSpPr/>
              <p:nvPr/>
            </p:nvSpPr>
            <p:spPr>
              <a:xfrm>
                <a:off x="6576380" y="735269"/>
                <a:ext cx="183519" cy="563728"/>
              </a:xfrm>
              <a:custGeom>
                <a:avLst/>
                <a:gdLst/>
                <a:ahLst/>
                <a:cxnLst/>
                <a:rect l="l" t="t" r="r" b="b"/>
                <a:pathLst>
                  <a:path w="2355" h="7234" extrusionOk="0">
                    <a:moveTo>
                      <a:pt x="48" y="0"/>
                    </a:moveTo>
                    <a:cubicBezTo>
                      <a:pt x="44" y="0"/>
                      <a:pt x="40" y="1"/>
                      <a:pt x="36" y="2"/>
                    </a:cubicBezTo>
                    <a:cubicBezTo>
                      <a:pt x="12" y="8"/>
                      <a:pt x="0" y="37"/>
                      <a:pt x="6" y="61"/>
                    </a:cubicBezTo>
                    <a:lnTo>
                      <a:pt x="2254" y="7204"/>
                    </a:lnTo>
                    <a:cubicBezTo>
                      <a:pt x="2266" y="7216"/>
                      <a:pt x="2277" y="7234"/>
                      <a:pt x="2301" y="7234"/>
                    </a:cubicBezTo>
                    <a:lnTo>
                      <a:pt x="2313" y="7234"/>
                    </a:lnTo>
                    <a:cubicBezTo>
                      <a:pt x="2337" y="7222"/>
                      <a:pt x="2355" y="7192"/>
                      <a:pt x="2343" y="7174"/>
                    </a:cubicBezTo>
                    <a:lnTo>
                      <a:pt x="95" y="31"/>
                    </a:lnTo>
                    <a:cubicBezTo>
                      <a:pt x="90" y="12"/>
                      <a:pt x="69" y="0"/>
                      <a:pt x="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33"/>
              <p:cNvSpPr/>
              <p:nvPr/>
            </p:nvSpPr>
            <p:spPr>
              <a:xfrm>
                <a:off x="6563834" y="737217"/>
                <a:ext cx="7013" cy="559442"/>
              </a:xfrm>
              <a:custGeom>
                <a:avLst/>
                <a:gdLst/>
                <a:ahLst/>
                <a:cxnLst/>
                <a:rect l="l" t="t" r="r" b="b"/>
                <a:pathLst>
                  <a:path w="90" h="7179" extrusionOk="0">
                    <a:moveTo>
                      <a:pt x="48" y="1"/>
                    </a:moveTo>
                    <a:cubicBezTo>
                      <a:pt x="24" y="1"/>
                      <a:pt x="0" y="24"/>
                      <a:pt x="0" y="42"/>
                    </a:cubicBezTo>
                    <a:lnTo>
                      <a:pt x="0" y="7131"/>
                    </a:lnTo>
                    <a:cubicBezTo>
                      <a:pt x="0" y="7155"/>
                      <a:pt x="24" y="7179"/>
                      <a:pt x="48" y="7179"/>
                    </a:cubicBezTo>
                    <a:cubicBezTo>
                      <a:pt x="72" y="7179"/>
                      <a:pt x="89" y="7161"/>
                      <a:pt x="89" y="7131"/>
                    </a:cubicBezTo>
                    <a:lnTo>
                      <a:pt x="89" y="42"/>
                    </a:lnTo>
                    <a:cubicBezTo>
                      <a:pt x="89" y="18"/>
                      <a:pt x="66" y="1"/>
                      <a:pt x="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33"/>
              <p:cNvSpPr/>
              <p:nvPr/>
            </p:nvSpPr>
            <p:spPr>
              <a:xfrm>
                <a:off x="6328726" y="1272429"/>
                <a:ext cx="477696" cy="196611"/>
              </a:xfrm>
              <a:custGeom>
                <a:avLst/>
                <a:gdLst/>
                <a:ahLst/>
                <a:cxnLst/>
                <a:rect l="l" t="t" r="r" b="b"/>
                <a:pathLst>
                  <a:path w="6130" h="2523" extrusionOk="0">
                    <a:moveTo>
                      <a:pt x="0" y="1"/>
                    </a:moveTo>
                    <a:cubicBezTo>
                      <a:pt x="281" y="1443"/>
                      <a:pt x="1544" y="2523"/>
                      <a:pt x="3065" y="2523"/>
                    </a:cubicBezTo>
                    <a:cubicBezTo>
                      <a:pt x="4585" y="2523"/>
                      <a:pt x="5849" y="1443"/>
                      <a:pt x="61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33"/>
              <p:cNvSpPr/>
              <p:nvPr/>
            </p:nvSpPr>
            <p:spPr>
              <a:xfrm>
                <a:off x="6328726" y="1272429"/>
                <a:ext cx="477696" cy="196611"/>
              </a:xfrm>
              <a:custGeom>
                <a:avLst/>
                <a:gdLst/>
                <a:ahLst/>
                <a:cxnLst/>
                <a:rect l="l" t="t" r="r" b="b"/>
                <a:pathLst>
                  <a:path w="6130" h="2523" extrusionOk="0">
                    <a:moveTo>
                      <a:pt x="5300" y="1"/>
                    </a:moveTo>
                    <a:cubicBezTo>
                      <a:pt x="4488" y="823"/>
                      <a:pt x="3628" y="1098"/>
                      <a:pt x="2843" y="1098"/>
                    </a:cubicBezTo>
                    <a:cubicBezTo>
                      <a:pt x="1272" y="1098"/>
                      <a:pt x="1" y="1"/>
                      <a:pt x="0" y="1"/>
                    </a:cubicBezTo>
                    <a:lnTo>
                      <a:pt x="0" y="1"/>
                    </a:lnTo>
                    <a:cubicBezTo>
                      <a:pt x="281" y="1443"/>
                      <a:pt x="1544" y="2523"/>
                      <a:pt x="3065" y="2523"/>
                    </a:cubicBezTo>
                    <a:cubicBezTo>
                      <a:pt x="4585" y="2523"/>
                      <a:pt x="5849" y="1443"/>
                      <a:pt x="6129" y="1"/>
                    </a:cubicBez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33"/>
              <p:cNvSpPr/>
              <p:nvPr/>
            </p:nvSpPr>
            <p:spPr>
              <a:xfrm>
                <a:off x="7181256" y="1267364"/>
                <a:ext cx="144088" cy="24703"/>
              </a:xfrm>
              <a:custGeom>
                <a:avLst/>
                <a:gdLst/>
                <a:ahLst/>
                <a:cxnLst/>
                <a:rect l="l" t="t" r="r" b="b"/>
                <a:pathLst>
                  <a:path w="1849" h="317" extrusionOk="0">
                    <a:moveTo>
                      <a:pt x="18" y="0"/>
                    </a:moveTo>
                    <a:lnTo>
                      <a:pt x="0" y="316"/>
                    </a:lnTo>
                    <a:lnTo>
                      <a:pt x="1849" y="316"/>
                    </a:lnTo>
                    <a:lnTo>
                      <a:pt x="184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33"/>
              <p:cNvSpPr/>
              <p:nvPr/>
            </p:nvSpPr>
            <p:spPr>
              <a:xfrm>
                <a:off x="7183127" y="1245933"/>
                <a:ext cx="141283" cy="8962"/>
              </a:xfrm>
              <a:custGeom>
                <a:avLst/>
                <a:gdLst/>
                <a:ahLst/>
                <a:cxnLst/>
                <a:rect l="l" t="t" r="r" b="b"/>
                <a:pathLst>
                  <a:path w="1813" h="115" extrusionOk="0">
                    <a:moveTo>
                      <a:pt x="6" y="1"/>
                    </a:moveTo>
                    <a:lnTo>
                      <a:pt x="0" y="114"/>
                    </a:lnTo>
                    <a:lnTo>
                      <a:pt x="1813" y="114"/>
                    </a:lnTo>
                    <a:lnTo>
                      <a:pt x="18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33"/>
              <p:cNvSpPr/>
              <p:nvPr/>
            </p:nvSpPr>
            <p:spPr>
              <a:xfrm>
                <a:off x="7180789" y="1304536"/>
                <a:ext cx="145491" cy="8416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108" extrusionOk="0">
                    <a:moveTo>
                      <a:pt x="0" y="0"/>
                    </a:moveTo>
                    <a:lnTo>
                      <a:pt x="0" y="107"/>
                    </a:lnTo>
                    <a:lnTo>
                      <a:pt x="1867" y="107"/>
                    </a:lnTo>
                    <a:lnTo>
                      <a:pt x="186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33"/>
              <p:cNvSpPr/>
              <p:nvPr/>
            </p:nvSpPr>
            <p:spPr>
              <a:xfrm>
                <a:off x="6751952" y="1534035"/>
                <a:ext cx="1009161" cy="127334"/>
              </a:xfrm>
              <a:custGeom>
                <a:avLst/>
                <a:gdLst/>
                <a:ahLst/>
                <a:cxnLst/>
                <a:rect l="l" t="t" r="r" b="b"/>
                <a:pathLst>
                  <a:path w="12950" h="1634" extrusionOk="0">
                    <a:moveTo>
                      <a:pt x="1634" y="0"/>
                    </a:moveTo>
                    <a:cubicBezTo>
                      <a:pt x="1181" y="0"/>
                      <a:pt x="776" y="179"/>
                      <a:pt x="478" y="477"/>
                    </a:cubicBezTo>
                    <a:cubicBezTo>
                      <a:pt x="239" y="716"/>
                      <a:pt x="78" y="1020"/>
                      <a:pt x="24" y="1371"/>
                    </a:cubicBezTo>
                    <a:cubicBezTo>
                      <a:pt x="13" y="1461"/>
                      <a:pt x="1" y="1538"/>
                      <a:pt x="1" y="1634"/>
                    </a:cubicBezTo>
                    <a:lnTo>
                      <a:pt x="12950" y="1634"/>
                    </a:lnTo>
                    <a:cubicBezTo>
                      <a:pt x="12950" y="1544"/>
                      <a:pt x="12938" y="1455"/>
                      <a:pt x="12932" y="1371"/>
                    </a:cubicBezTo>
                    <a:cubicBezTo>
                      <a:pt x="12813" y="596"/>
                      <a:pt x="12133" y="0"/>
                      <a:pt x="113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33"/>
              <p:cNvSpPr/>
              <p:nvPr/>
            </p:nvSpPr>
            <p:spPr>
              <a:xfrm>
                <a:off x="6700364" y="1660356"/>
                <a:ext cx="1110467" cy="58212"/>
              </a:xfrm>
              <a:custGeom>
                <a:avLst/>
                <a:gdLst/>
                <a:ahLst/>
                <a:cxnLst/>
                <a:rect l="l" t="t" r="r" b="b"/>
                <a:pathLst>
                  <a:path w="14250" h="747" extrusionOk="0">
                    <a:moveTo>
                      <a:pt x="376" y="1"/>
                    </a:moveTo>
                    <a:cubicBezTo>
                      <a:pt x="168" y="1"/>
                      <a:pt x="1" y="168"/>
                      <a:pt x="1" y="376"/>
                    </a:cubicBezTo>
                    <a:cubicBezTo>
                      <a:pt x="1" y="585"/>
                      <a:pt x="168" y="746"/>
                      <a:pt x="376" y="746"/>
                    </a:cubicBezTo>
                    <a:lnTo>
                      <a:pt x="13880" y="746"/>
                    </a:lnTo>
                    <a:cubicBezTo>
                      <a:pt x="14089" y="746"/>
                      <a:pt x="14250" y="585"/>
                      <a:pt x="14250" y="376"/>
                    </a:cubicBezTo>
                    <a:cubicBezTo>
                      <a:pt x="14250" y="168"/>
                      <a:pt x="14089" y="1"/>
                      <a:pt x="138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33"/>
              <p:cNvSpPr/>
              <p:nvPr/>
            </p:nvSpPr>
            <p:spPr>
              <a:xfrm>
                <a:off x="6752887" y="1640874"/>
                <a:ext cx="1008694" cy="20495"/>
              </a:xfrm>
              <a:custGeom>
                <a:avLst/>
                <a:gdLst/>
                <a:ahLst/>
                <a:cxnLst/>
                <a:rect l="l" t="t" r="r" b="b"/>
                <a:pathLst>
                  <a:path w="12944" h="263" extrusionOk="0">
                    <a:moveTo>
                      <a:pt x="12" y="0"/>
                    </a:moveTo>
                    <a:lnTo>
                      <a:pt x="1" y="263"/>
                    </a:lnTo>
                    <a:lnTo>
                      <a:pt x="12944" y="263"/>
                    </a:lnTo>
                    <a:cubicBezTo>
                      <a:pt x="12944" y="167"/>
                      <a:pt x="12932" y="84"/>
                      <a:pt x="129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6" name="Google Shape;336;p33"/>
            <p:cNvGrpSpPr/>
            <p:nvPr/>
          </p:nvGrpSpPr>
          <p:grpSpPr>
            <a:xfrm>
              <a:off x="1079546" y="3579305"/>
              <a:ext cx="2655916" cy="567212"/>
              <a:chOff x="6348934" y="3696877"/>
              <a:chExt cx="2020169" cy="431438"/>
            </a:xfrm>
          </p:grpSpPr>
          <p:sp>
            <p:nvSpPr>
              <p:cNvPr id="337" name="Google Shape;337;p33"/>
              <p:cNvSpPr/>
              <p:nvPr/>
            </p:nvSpPr>
            <p:spPr>
              <a:xfrm>
                <a:off x="6348934" y="3696877"/>
                <a:ext cx="1161585" cy="430605"/>
              </a:xfrm>
              <a:custGeom>
                <a:avLst/>
                <a:gdLst/>
                <a:ahLst/>
                <a:cxnLst/>
                <a:rect l="l" t="t" r="r" b="b"/>
                <a:pathLst>
                  <a:path w="8365" h="3101" extrusionOk="0">
                    <a:moveTo>
                      <a:pt x="358" y="1"/>
                    </a:moveTo>
                    <a:cubicBezTo>
                      <a:pt x="0" y="1038"/>
                      <a:pt x="0" y="2064"/>
                      <a:pt x="358" y="3101"/>
                    </a:cubicBezTo>
                    <a:lnTo>
                      <a:pt x="8365" y="3101"/>
                    </a:lnTo>
                    <a:lnTo>
                      <a:pt x="836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33"/>
              <p:cNvSpPr/>
              <p:nvPr/>
            </p:nvSpPr>
            <p:spPr>
              <a:xfrm>
                <a:off x="6348934" y="3697710"/>
                <a:ext cx="113451" cy="430605"/>
              </a:xfrm>
              <a:custGeom>
                <a:avLst/>
                <a:gdLst/>
                <a:ahLst/>
                <a:cxnLst/>
                <a:rect l="l" t="t" r="r" b="b"/>
                <a:pathLst>
                  <a:path w="817" h="3101" extrusionOk="0">
                    <a:moveTo>
                      <a:pt x="358" y="1"/>
                    </a:moveTo>
                    <a:cubicBezTo>
                      <a:pt x="0" y="1038"/>
                      <a:pt x="0" y="2070"/>
                      <a:pt x="358" y="3101"/>
                    </a:cubicBezTo>
                    <a:lnTo>
                      <a:pt x="787" y="3101"/>
                    </a:lnTo>
                    <a:cubicBezTo>
                      <a:pt x="465" y="2070"/>
                      <a:pt x="483" y="1032"/>
                      <a:pt x="81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33"/>
              <p:cNvSpPr/>
              <p:nvPr/>
            </p:nvSpPr>
            <p:spPr>
              <a:xfrm>
                <a:off x="7435947" y="3697710"/>
                <a:ext cx="933156" cy="46518"/>
              </a:xfrm>
              <a:custGeom>
                <a:avLst/>
                <a:gdLst/>
                <a:ahLst/>
                <a:cxnLst/>
                <a:rect l="l" t="t" r="r" b="b"/>
                <a:pathLst>
                  <a:path w="6720" h="335" extrusionOk="0">
                    <a:moveTo>
                      <a:pt x="0" y="1"/>
                    </a:moveTo>
                    <a:lnTo>
                      <a:pt x="0" y="335"/>
                    </a:lnTo>
                    <a:lnTo>
                      <a:pt x="6719" y="335"/>
                    </a:lnTo>
                    <a:lnTo>
                      <a:pt x="6719" y="1"/>
                    </a:lnTo>
                    <a:close/>
                  </a:path>
                </a:pathLst>
              </a:custGeom>
              <a:solidFill>
                <a:srgbClr val="9999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33"/>
              <p:cNvSpPr/>
              <p:nvPr/>
            </p:nvSpPr>
            <p:spPr>
              <a:xfrm>
                <a:off x="7435947" y="4081105"/>
                <a:ext cx="933156" cy="46379"/>
              </a:xfrm>
              <a:custGeom>
                <a:avLst/>
                <a:gdLst/>
                <a:ahLst/>
                <a:cxnLst/>
                <a:rect l="l" t="t" r="r" b="b"/>
                <a:pathLst>
                  <a:path w="6720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6719" y="334"/>
                    </a:lnTo>
                    <a:lnTo>
                      <a:pt x="6719" y="0"/>
                    </a:lnTo>
                    <a:close/>
                  </a:path>
                </a:pathLst>
              </a:custGeom>
              <a:solidFill>
                <a:srgbClr val="9999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33"/>
              <p:cNvSpPr/>
              <p:nvPr/>
            </p:nvSpPr>
            <p:spPr>
              <a:xfrm>
                <a:off x="7450805" y="3744923"/>
                <a:ext cx="886776" cy="336319"/>
              </a:xfrm>
              <a:custGeom>
                <a:avLst/>
                <a:gdLst/>
                <a:ahLst/>
                <a:cxnLst/>
                <a:rect l="l" t="t" r="r" b="b"/>
                <a:pathLst>
                  <a:path w="6386" h="2422" extrusionOk="0">
                    <a:moveTo>
                      <a:pt x="275" y="1"/>
                    </a:moveTo>
                    <a:cubicBezTo>
                      <a:pt x="0" y="805"/>
                      <a:pt x="0" y="1616"/>
                      <a:pt x="275" y="2421"/>
                    </a:cubicBezTo>
                    <a:lnTo>
                      <a:pt x="6386" y="2421"/>
                    </a:lnTo>
                    <a:cubicBezTo>
                      <a:pt x="6344" y="2296"/>
                      <a:pt x="6296" y="2159"/>
                      <a:pt x="6266" y="2034"/>
                    </a:cubicBezTo>
                    <a:cubicBezTo>
                      <a:pt x="6260" y="2016"/>
                      <a:pt x="6260" y="2010"/>
                      <a:pt x="6260" y="1992"/>
                    </a:cubicBezTo>
                    <a:cubicBezTo>
                      <a:pt x="6231" y="1873"/>
                      <a:pt x="6207" y="1753"/>
                      <a:pt x="6195" y="1634"/>
                    </a:cubicBezTo>
                    <a:cubicBezTo>
                      <a:pt x="6183" y="1622"/>
                      <a:pt x="6183" y="1604"/>
                      <a:pt x="6183" y="1592"/>
                    </a:cubicBezTo>
                    <a:cubicBezTo>
                      <a:pt x="6171" y="1473"/>
                      <a:pt x="6159" y="1354"/>
                      <a:pt x="6159" y="1235"/>
                    </a:cubicBezTo>
                    <a:lnTo>
                      <a:pt x="6159" y="1187"/>
                    </a:lnTo>
                    <a:cubicBezTo>
                      <a:pt x="6159" y="1074"/>
                      <a:pt x="6171" y="949"/>
                      <a:pt x="6183" y="835"/>
                    </a:cubicBezTo>
                    <a:cubicBezTo>
                      <a:pt x="6195" y="817"/>
                      <a:pt x="6195" y="805"/>
                      <a:pt x="6195" y="788"/>
                    </a:cubicBezTo>
                    <a:cubicBezTo>
                      <a:pt x="6207" y="668"/>
                      <a:pt x="6231" y="549"/>
                      <a:pt x="6260" y="430"/>
                    </a:cubicBezTo>
                    <a:cubicBezTo>
                      <a:pt x="6260" y="418"/>
                      <a:pt x="6266" y="400"/>
                      <a:pt x="6266" y="388"/>
                    </a:cubicBezTo>
                    <a:cubicBezTo>
                      <a:pt x="6296" y="257"/>
                      <a:pt x="6344" y="126"/>
                      <a:pt x="63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33"/>
              <p:cNvSpPr/>
              <p:nvPr/>
            </p:nvSpPr>
            <p:spPr>
              <a:xfrm>
                <a:off x="7559256" y="3798801"/>
                <a:ext cx="761800" cy="5832"/>
              </a:xfrm>
              <a:custGeom>
                <a:avLst/>
                <a:gdLst/>
                <a:ahLst/>
                <a:cxnLst/>
                <a:rect l="l" t="t" r="r" b="b"/>
                <a:pathLst>
                  <a:path w="5486" h="42" extrusionOk="0">
                    <a:moveTo>
                      <a:pt x="24" y="0"/>
                    </a:moveTo>
                    <a:cubicBezTo>
                      <a:pt x="6" y="0"/>
                      <a:pt x="0" y="6"/>
                      <a:pt x="0" y="18"/>
                    </a:cubicBezTo>
                    <a:cubicBezTo>
                      <a:pt x="0" y="36"/>
                      <a:pt x="6" y="42"/>
                      <a:pt x="24" y="42"/>
                    </a:cubicBezTo>
                    <a:lnTo>
                      <a:pt x="5479" y="42"/>
                    </a:lnTo>
                    <a:cubicBezTo>
                      <a:pt x="5479" y="30"/>
                      <a:pt x="5485" y="12"/>
                      <a:pt x="548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33"/>
              <p:cNvSpPr/>
              <p:nvPr/>
            </p:nvSpPr>
            <p:spPr>
              <a:xfrm>
                <a:off x="7613829" y="3854206"/>
                <a:ext cx="695562" cy="6804"/>
              </a:xfrm>
              <a:custGeom>
                <a:avLst/>
                <a:gdLst/>
                <a:ahLst/>
                <a:cxnLst/>
                <a:rect l="l" t="t" r="r" b="b"/>
                <a:pathLst>
                  <a:path w="5009" h="49" extrusionOk="0">
                    <a:moveTo>
                      <a:pt x="25" y="1"/>
                    </a:moveTo>
                    <a:cubicBezTo>
                      <a:pt x="13" y="1"/>
                      <a:pt x="1" y="7"/>
                      <a:pt x="1" y="24"/>
                    </a:cubicBezTo>
                    <a:cubicBezTo>
                      <a:pt x="1" y="36"/>
                      <a:pt x="13" y="48"/>
                      <a:pt x="25" y="48"/>
                    </a:cubicBezTo>
                    <a:lnTo>
                      <a:pt x="5003" y="48"/>
                    </a:lnTo>
                    <a:cubicBezTo>
                      <a:pt x="5009" y="30"/>
                      <a:pt x="5009" y="18"/>
                      <a:pt x="50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33"/>
              <p:cNvSpPr/>
              <p:nvPr/>
            </p:nvSpPr>
            <p:spPr>
              <a:xfrm>
                <a:off x="7538566" y="3910445"/>
                <a:ext cx="768326" cy="5971"/>
              </a:xfrm>
              <a:custGeom>
                <a:avLst/>
                <a:gdLst/>
                <a:ahLst/>
                <a:cxnLst/>
                <a:rect l="l" t="t" r="r" b="b"/>
                <a:pathLst>
                  <a:path w="5533" h="43" extrusionOk="0">
                    <a:moveTo>
                      <a:pt x="24" y="1"/>
                    </a:moveTo>
                    <a:cubicBezTo>
                      <a:pt x="6" y="1"/>
                      <a:pt x="0" y="7"/>
                      <a:pt x="0" y="19"/>
                    </a:cubicBezTo>
                    <a:cubicBezTo>
                      <a:pt x="0" y="37"/>
                      <a:pt x="6" y="43"/>
                      <a:pt x="24" y="43"/>
                    </a:cubicBezTo>
                    <a:lnTo>
                      <a:pt x="5533" y="43"/>
                    </a:lnTo>
                    <a:lnTo>
                      <a:pt x="553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33"/>
              <p:cNvSpPr/>
              <p:nvPr/>
            </p:nvSpPr>
            <p:spPr>
              <a:xfrm>
                <a:off x="7594805" y="3965156"/>
                <a:ext cx="714586" cy="5971"/>
              </a:xfrm>
              <a:custGeom>
                <a:avLst/>
                <a:gdLst/>
                <a:ahLst/>
                <a:cxnLst/>
                <a:rect l="l" t="t" r="r" b="b"/>
                <a:pathLst>
                  <a:path w="5146" h="43" extrusionOk="0">
                    <a:moveTo>
                      <a:pt x="19" y="0"/>
                    </a:moveTo>
                    <a:cubicBezTo>
                      <a:pt x="7" y="0"/>
                      <a:pt x="1" y="6"/>
                      <a:pt x="1" y="24"/>
                    </a:cubicBezTo>
                    <a:cubicBezTo>
                      <a:pt x="1" y="36"/>
                      <a:pt x="7" y="42"/>
                      <a:pt x="19" y="42"/>
                    </a:cubicBezTo>
                    <a:lnTo>
                      <a:pt x="5146" y="42"/>
                    </a:lnTo>
                    <a:lnTo>
                      <a:pt x="514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33"/>
              <p:cNvSpPr/>
              <p:nvPr/>
            </p:nvSpPr>
            <p:spPr>
              <a:xfrm>
                <a:off x="7559256" y="4020562"/>
                <a:ext cx="761800" cy="6804"/>
              </a:xfrm>
              <a:custGeom>
                <a:avLst/>
                <a:gdLst/>
                <a:ahLst/>
                <a:cxnLst/>
                <a:rect l="l" t="t" r="r" b="b"/>
                <a:pathLst>
                  <a:path w="5486" h="49" extrusionOk="0">
                    <a:moveTo>
                      <a:pt x="24" y="1"/>
                    </a:moveTo>
                    <a:cubicBezTo>
                      <a:pt x="6" y="1"/>
                      <a:pt x="0" y="13"/>
                      <a:pt x="0" y="25"/>
                    </a:cubicBezTo>
                    <a:cubicBezTo>
                      <a:pt x="0" y="43"/>
                      <a:pt x="6" y="49"/>
                      <a:pt x="24" y="49"/>
                    </a:cubicBezTo>
                    <a:lnTo>
                      <a:pt x="5485" y="49"/>
                    </a:lnTo>
                    <a:cubicBezTo>
                      <a:pt x="5479" y="31"/>
                      <a:pt x="5479" y="25"/>
                      <a:pt x="54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33"/>
              <p:cNvSpPr/>
              <p:nvPr/>
            </p:nvSpPr>
            <p:spPr>
              <a:xfrm>
                <a:off x="7488020" y="3744923"/>
                <a:ext cx="849561" cy="336319"/>
              </a:xfrm>
              <a:custGeom>
                <a:avLst/>
                <a:gdLst/>
                <a:ahLst/>
                <a:cxnLst/>
                <a:rect l="l" t="t" r="r" b="b"/>
                <a:pathLst>
                  <a:path w="6118" h="2422" extrusionOk="0">
                    <a:moveTo>
                      <a:pt x="1" y="1"/>
                    </a:moveTo>
                    <a:cubicBezTo>
                      <a:pt x="1" y="1"/>
                      <a:pt x="3435" y="805"/>
                      <a:pt x="5164" y="2421"/>
                    </a:cubicBezTo>
                    <a:lnTo>
                      <a:pt x="6118" y="2421"/>
                    </a:lnTo>
                    <a:cubicBezTo>
                      <a:pt x="6076" y="2296"/>
                      <a:pt x="6028" y="2159"/>
                      <a:pt x="5998" y="2034"/>
                    </a:cubicBezTo>
                    <a:cubicBezTo>
                      <a:pt x="5992" y="2016"/>
                      <a:pt x="5992" y="2010"/>
                      <a:pt x="5980" y="1992"/>
                    </a:cubicBezTo>
                    <a:cubicBezTo>
                      <a:pt x="5957" y="1873"/>
                      <a:pt x="5933" y="1753"/>
                      <a:pt x="5915" y="1634"/>
                    </a:cubicBezTo>
                    <a:cubicBezTo>
                      <a:pt x="5909" y="1622"/>
                      <a:pt x="5909" y="1604"/>
                      <a:pt x="5909" y="1592"/>
                    </a:cubicBezTo>
                    <a:cubicBezTo>
                      <a:pt x="5891" y="1473"/>
                      <a:pt x="5885" y="1354"/>
                      <a:pt x="5885" y="1235"/>
                    </a:cubicBezTo>
                    <a:lnTo>
                      <a:pt x="5885" y="1187"/>
                    </a:lnTo>
                    <a:cubicBezTo>
                      <a:pt x="5885" y="1074"/>
                      <a:pt x="5891" y="949"/>
                      <a:pt x="5909" y="835"/>
                    </a:cubicBezTo>
                    <a:cubicBezTo>
                      <a:pt x="5915" y="817"/>
                      <a:pt x="5915" y="805"/>
                      <a:pt x="5915" y="788"/>
                    </a:cubicBezTo>
                    <a:cubicBezTo>
                      <a:pt x="5933" y="668"/>
                      <a:pt x="5957" y="549"/>
                      <a:pt x="5980" y="430"/>
                    </a:cubicBezTo>
                    <a:cubicBezTo>
                      <a:pt x="5980" y="418"/>
                      <a:pt x="5992" y="400"/>
                      <a:pt x="5992" y="388"/>
                    </a:cubicBezTo>
                    <a:cubicBezTo>
                      <a:pt x="6022" y="257"/>
                      <a:pt x="6064" y="126"/>
                      <a:pt x="6112" y="1"/>
                    </a:cubicBez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33"/>
              <p:cNvSpPr/>
              <p:nvPr/>
            </p:nvSpPr>
            <p:spPr>
              <a:xfrm>
                <a:off x="7331522" y="3697710"/>
                <a:ext cx="114423" cy="430605"/>
              </a:xfrm>
              <a:custGeom>
                <a:avLst/>
                <a:gdLst/>
                <a:ahLst/>
                <a:cxnLst/>
                <a:rect l="l" t="t" r="r" b="b"/>
                <a:pathLst>
                  <a:path w="824" h="3101" extrusionOk="0">
                    <a:moveTo>
                      <a:pt x="359" y="1"/>
                    </a:moveTo>
                    <a:cubicBezTo>
                      <a:pt x="1" y="1038"/>
                      <a:pt x="1" y="2070"/>
                      <a:pt x="359" y="3101"/>
                    </a:cubicBezTo>
                    <a:lnTo>
                      <a:pt x="794" y="3101"/>
                    </a:lnTo>
                    <a:cubicBezTo>
                      <a:pt x="472" y="2070"/>
                      <a:pt x="484" y="1032"/>
                      <a:pt x="8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33"/>
              <p:cNvSpPr/>
              <p:nvPr/>
            </p:nvSpPr>
            <p:spPr>
              <a:xfrm>
                <a:off x="7380402" y="3697710"/>
                <a:ext cx="987035" cy="430605"/>
              </a:xfrm>
              <a:custGeom>
                <a:avLst/>
                <a:gdLst/>
                <a:ahLst/>
                <a:cxnLst/>
                <a:rect l="l" t="t" r="r" b="b"/>
                <a:pathLst>
                  <a:path w="7108" h="3101" extrusionOk="0">
                    <a:moveTo>
                      <a:pt x="472" y="1"/>
                    </a:moveTo>
                    <a:cubicBezTo>
                      <a:pt x="472" y="1"/>
                      <a:pt x="60" y="561"/>
                      <a:pt x="30" y="1509"/>
                    </a:cubicBezTo>
                    <a:cubicBezTo>
                      <a:pt x="1" y="2457"/>
                      <a:pt x="269" y="3101"/>
                      <a:pt x="269" y="3101"/>
                    </a:cubicBezTo>
                    <a:lnTo>
                      <a:pt x="7107" y="3101"/>
                    </a:lnTo>
                    <a:lnTo>
                      <a:pt x="7107" y="2767"/>
                    </a:lnTo>
                    <a:lnTo>
                      <a:pt x="776" y="2767"/>
                    </a:lnTo>
                    <a:cubicBezTo>
                      <a:pt x="776" y="2767"/>
                      <a:pt x="543" y="2058"/>
                      <a:pt x="567" y="1503"/>
                    </a:cubicBezTo>
                    <a:cubicBezTo>
                      <a:pt x="591" y="943"/>
                      <a:pt x="692" y="460"/>
                      <a:pt x="776" y="341"/>
                    </a:cubicBezTo>
                    <a:lnTo>
                      <a:pt x="7107" y="341"/>
                    </a:lnTo>
                    <a:lnTo>
                      <a:pt x="710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026" name="Picture 2" descr="Герб Щёлковского муниципального райо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829" y="46664"/>
            <a:ext cx="785006" cy="94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Google Shape;385;p35"/>
          <p:cNvSpPr txBox="1">
            <a:spLocks noGrp="1"/>
          </p:cNvSpPr>
          <p:nvPr>
            <p:ph type="subTitle" idx="4294967295"/>
          </p:nvPr>
        </p:nvSpPr>
        <p:spPr>
          <a:xfrm>
            <a:off x="209406" y="2414960"/>
            <a:ext cx="5098316" cy="21755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ru-RU" sz="1200" b="1" dirty="0">
                <a:latin typeface="Raleway" pitchFamily="2" charset="0"/>
              </a:rPr>
              <a:t>Авторы предложений: </a:t>
            </a:r>
          </a:p>
          <a:p>
            <a:pPr marL="0" indent="0">
              <a:buNone/>
            </a:pPr>
            <a:r>
              <a:rPr lang="ru-RU" sz="1200" b="1" dirty="0">
                <a:latin typeface="Raleway" pitchFamily="2" charset="0"/>
              </a:rPr>
              <a:t>Филонец Константин, факультет «Высшая школа управления», 3 курс, Финансовый университет;</a:t>
            </a:r>
          </a:p>
          <a:p>
            <a:pPr marL="0" indent="0">
              <a:buNone/>
            </a:pPr>
            <a:r>
              <a:rPr lang="ru-RU" sz="1200" b="1" dirty="0">
                <a:latin typeface="Raleway" pitchFamily="2" charset="0"/>
              </a:rPr>
              <a:t>Булгаков Павел, Финансовый факультет, 3 курс, Финансовый университет;</a:t>
            </a:r>
          </a:p>
          <a:p>
            <a:pPr marL="0" lvl="0" indent="0">
              <a:buNone/>
            </a:pPr>
            <a:r>
              <a:rPr lang="ru-RU" sz="1200" b="1" dirty="0">
                <a:latin typeface="Raleway" pitchFamily="2" charset="0"/>
              </a:rPr>
              <a:t>Прокофьев Иван, ГБОУ г. Москвы «Инженерно-техническая школа имени П.Р. Поповича», 8 Е класс</a:t>
            </a:r>
          </a:p>
          <a:p>
            <a:pPr marL="0" lvl="0" indent="0">
              <a:buNone/>
            </a:pPr>
            <a:endParaRPr lang="ru-RU" sz="1200" b="1" dirty="0">
              <a:latin typeface="Raleway" pitchFamily="2" charset="0"/>
            </a:endParaRPr>
          </a:p>
          <a:p>
            <a:pPr marL="0" lvl="0" indent="0">
              <a:buNone/>
            </a:pPr>
            <a:r>
              <a:rPr lang="ru-RU" sz="1200" b="1" dirty="0">
                <a:latin typeface="Raleway" pitchFamily="2" charset="0"/>
              </a:rPr>
              <a:t>Научный руководитель: Прокофьев Михаил Николаевич, к.э.н., доцент, доцент кафедры Общественных финансов, Финансовый университет</a:t>
            </a:r>
            <a:endParaRPr lang="ru-RU" sz="1200" dirty="0">
              <a:latin typeface="Raleway" pitchFamily="2" charset="0"/>
            </a:endParaRPr>
          </a:p>
        </p:txBody>
      </p:sp>
      <p:sp>
        <p:nvSpPr>
          <p:cNvPr id="2" name="Google Shape;280;p33">
            <a:extLst>
              <a:ext uri="{FF2B5EF4-FFF2-40B4-BE49-F238E27FC236}">
                <a16:creationId xmlns:a16="http://schemas.microsoft.com/office/drawing/2014/main" id="{40356420-919C-2A5E-3CE0-C7ED68A41482}"/>
              </a:ext>
            </a:extLst>
          </p:cNvPr>
          <p:cNvSpPr txBox="1">
            <a:spLocks/>
          </p:cNvSpPr>
          <p:nvPr/>
        </p:nvSpPr>
        <p:spPr>
          <a:xfrm flipH="1">
            <a:off x="4577366" y="976199"/>
            <a:ext cx="4636121" cy="58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DM Sans"/>
              <a:buNone/>
              <a:defRPr sz="5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5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5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5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5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5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5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5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5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ru-RU" sz="1600" dirty="0">
                <a:latin typeface="Raleway" pitchFamily="2" charset="0"/>
              </a:rPr>
              <a:t>ЛУЧШЕЕ ПРЕДЛОЖЕНИЕ ПО ИЗМЕНЕНИЮ БЮДЖЕТНОГО ЗАКОНОДАТЕЛЬСТВА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384;p35">
            <a:extLst>
              <a:ext uri="{FF2B5EF4-FFF2-40B4-BE49-F238E27FC236}">
                <a16:creationId xmlns:a16="http://schemas.microsoft.com/office/drawing/2014/main" id="{819B184A-4FC1-F80D-DBD7-ADD31890A14D}"/>
              </a:ext>
            </a:extLst>
          </p:cNvPr>
          <p:cNvSpPr txBox="1">
            <a:spLocks/>
          </p:cNvSpPr>
          <p:nvPr/>
        </p:nvSpPr>
        <p:spPr>
          <a:xfrm>
            <a:off x="379523" y="316263"/>
            <a:ext cx="8625931" cy="27594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>
                <a:latin typeface="Raleway" pitchFamily="2" charset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1600" dirty="0"/>
              <a:t>В соответствии со статьей 15 Федеральный закон "Об основах общественного контроля в Российской Федерации" от 21.07.2014 N 212-ФЗ:</a:t>
            </a:r>
            <a:endParaRPr lang="ru-RU" sz="1600" b="1" dirty="0">
              <a:latin typeface="Raleway" pitchFamily="2" charset="0"/>
            </a:endParaRPr>
          </a:p>
          <a:p>
            <a:r>
              <a:rPr lang="ru-RU" sz="1600" dirty="0"/>
              <a:t>Изменить статью 21. Права и обязанности общественного инспектора:</a:t>
            </a:r>
            <a:endParaRPr lang="ru-RU" sz="1600" b="1" dirty="0">
              <a:latin typeface="Raleway" pitchFamily="2" charset="0"/>
            </a:endParaRPr>
          </a:p>
          <a:p>
            <a:r>
              <a:rPr lang="ru-RU" sz="1600" b="1" dirty="0">
                <a:latin typeface="Raleway" pitchFamily="2" charset="0"/>
              </a:rPr>
              <a:t>ПРЕДЛАГАЕМАЯ ПОПРАВКА: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/>
              <a:t>Добавить пункты:</a:t>
            </a:r>
          </a:p>
          <a:p>
            <a:r>
              <a:rPr lang="ru-RU" sz="1600" dirty="0"/>
              <a:t>5) Общественная инспекция состоит из Общественных инспекторов. </a:t>
            </a:r>
          </a:p>
          <a:p>
            <a:r>
              <a:rPr lang="ru-RU" sz="1600" dirty="0"/>
              <a:t>6) На роль «общественных инспекторов» выдвигаются из членов Общественной палаты наиболее авторитетные и активные граждане.</a:t>
            </a:r>
          </a:p>
          <a:p>
            <a:r>
              <a:rPr lang="ru-RU" sz="1600" dirty="0"/>
              <a:t>7) Каждый общественный инспектор должен своей деятельностью оправдывать оказанное ему доверие, быть требовательным и принципиальным, когда дело идет о защите государственных и общественных интересов, постоянно проявлять заботу о сохранении и приумножении народного достояния, показывать пример трудолюбия, высокой сознательности, организованности и дисциплинированности.</a:t>
            </a:r>
          </a:p>
          <a:p>
            <a:r>
              <a:rPr lang="ru-RU" sz="1600" b="1" dirty="0"/>
              <a:t>Также добавить в пункт 2: </a:t>
            </a:r>
          </a:p>
          <a:p>
            <a:r>
              <a:rPr lang="ru-RU" sz="1600" dirty="0"/>
              <a:t>По результатам проверок общественные инспекции принимают постановления, в которых в пределах своих полномочий определяют меры по устранению выявленных недостатков.</a:t>
            </a:r>
          </a:p>
          <a:p>
            <a:endParaRPr lang="ru-RU" sz="1600" dirty="0"/>
          </a:p>
        </p:txBody>
      </p:sp>
      <p:sp>
        <p:nvSpPr>
          <p:cNvPr id="2" name="Google Shape;388;p35">
            <a:extLst>
              <a:ext uri="{FF2B5EF4-FFF2-40B4-BE49-F238E27FC236}">
                <a16:creationId xmlns:a16="http://schemas.microsoft.com/office/drawing/2014/main" id="{815E40A9-E6D0-4E1A-94E1-F82E4006F898}"/>
              </a:ext>
            </a:extLst>
          </p:cNvPr>
          <p:cNvSpPr txBox="1">
            <a:spLocks/>
          </p:cNvSpPr>
          <p:nvPr/>
        </p:nvSpPr>
        <p:spPr>
          <a:xfrm>
            <a:off x="1352764" y="1491321"/>
            <a:ext cx="4848960" cy="34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ru-RU" sz="2400" b="1" dirty="0"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003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5" name="Google Shape;625;p39"/>
          <p:cNvCxnSpPr>
            <a:cxnSpLocks/>
          </p:cNvCxnSpPr>
          <p:nvPr/>
        </p:nvCxnSpPr>
        <p:spPr>
          <a:xfrm>
            <a:off x="639306" y="1494258"/>
            <a:ext cx="675504" cy="330919"/>
          </a:xfrm>
          <a:prstGeom prst="bentConnector3">
            <a:avLst>
              <a:gd name="adj1" fmla="val 562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8" name="Google Shape;628;p39"/>
          <p:cNvCxnSpPr>
            <a:cxnSpLocks/>
          </p:cNvCxnSpPr>
          <p:nvPr/>
        </p:nvCxnSpPr>
        <p:spPr>
          <a:xfrm rot="16200000" flipH="1">
            <a:off x="311824" y="2152659"/>
            <a:ext cx="1330488" cy="675524"/>
          </a:xfrm>
          <a:prstGeom prst="bentConnector3">
            <a:avLst>
              <a:gd name="adj1" fmla="val 1002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Google Shape;382;p35">
            <a:extLst>
              <a:ext uri="{FF2B5EF4-FFF2-40B4-BE49-F238E27FC236}">
                <a16:creationId xmlns:a16="http://schemas.microsoft.com/office/drawing/2014/main" id="{4A0B99AB-4F19-F578-7CE4-1E5F7F1F5AA1}"/>
              </a:ext>
            </a:extLst>
          </p:cNvPr>
          <p:cNvSpPr txBox="1">
            <a:spLocks/>
          </p:cNvSpPr>
          <p:nvPr/>
        </p:nvSpPr>
        <p:spPr>
          <a:xfrm>
            <a:off x="543908" y="448679"/>
            <a:ext cx="7277434" cy="8843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70000"/>
              </a:lnSpc>
              <a:spcAft>
                <a:spcPts val="800"/>
              </a:spcAft>
            </a:pPr>
            <a:r>
              <a:rPr lang="ru-RU" sz="1800" b="1" dirty="0"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 соответствии со статьей 131 Конституции Российской Федерации внести изменение в Федеральный закон от 06.10.2003 N 131-ФЗ "Об общих принципах организации местного самоуправления в Российской Федерации"</a:t>
            </a:r>
          </a:p>
        </p:txBody>
      </p:sp>
      <p:grpSp>
        <p:nvGrpSpPr>
          <p:cNvPr id="12" name="Google Shape;543;p38">
            <a:extLst>
              <a:ext uri="{FF2B5EF4-FFF2-40B4-BE49-F238E27FC236}">
                <a16:creationId xmlns:a16="http://schemas.microsoft.com/office/drawing/2014/main" id="{324F2F80-4376-9B83-EE48-4E62658D97EC}"/>
              </a:ext>
            </a:extLst>
          </p:cNvPr>
          <p:cNvGrpSpPr/>
          <p:nvPr/>
        </p:nvGrpSpPr>
        <p:grpSpPr>
          <a:xfrm>
            <a:off x="6407288" y="3260714"/>
            <a:ext cx="1385400" cy="1384677"/>
            <a:chOff x="6212418" y="1482331"/>
            <a:chExt cx="627249" cy="626921"/>
          </a:xfrm>
        </p:grpSpPr>
        <p:sp>
          <p:nvSpPr>
            <p:cNvPr id="13" name="Google Shape;544;p38">
              <a:extLst>
                <a:ext uri="{FF2B5EF4-FFF2-40B4-BE49-F238E27FC236}">
                  <a16:creationId xmlns:a16="http://schemas.microsoft.com/office/drawing/2014/main" id="{30788662-31F2-C7BB-D5BD-98B8C894C08F}"/>
                </a:ext>
              </a:extLst>
            </p:cNvPr>
            <p:cNvSpPr/>
            <p:nvPr/>
          </p:nvSpPr>
          <p:spPr>
            <a:xfrm>
              <a:off x="6212418" y="1482331"/>
              <a:ext cx="627249" cy="620800"/>
            </a:xfrm>
            <a:custGeom>
              <a:avLst/>
              <a:gdLst/>
              <a:ahLst/>
              <a:cxnLst/>
              <a:rect l="l" t="t" r="r" b="b"/>
              <a:pathLst>
                <a:path w="7782" h="7702" extrusionOk="0">
                  <a:moveTo>
                    <a:pt x="6112" y="1623"/>
                  </a:moveTo>
                  <a:cubicBezTo>
                    <a:pt x="6112" y="1623"/>
                    <a:pt x="6112" y="1623"/>
                    <a:pt x="6112" y="1623"/>
                  </a:cubicBezTo>
                  <a:lnTo>
                    <a:pt x="6112" y="1623"/>
                  </a:lnTo>
                  <a:cubicBezTo>
                    <a:pt x="6112" y="1623"/>
                    <a:pt x="6112" y="1623"/>
                    <a:pt x="6112" y="1623"/>
                  </a:cubicBezTo>
                  <a:close/>
                  <a:moveTo>
                    <a:pt x="1032" y="1"/>
                  </a:moveTo>
                  <a:cubicBezTo>
                    <a:pt x="1032" y="1"/>
                    <a:pt x="1" y="4037"/>
                    <a:pt x="1909" y="6207"/>
                  </a:cubicBezTo>
                  <a:cubicBezTo>
                    <a:pt x="1909" y="6207"/>
                    <a:pt x="3569" y="7701"/>
                    <a:pt x="5835" y="7701"/>
                  </a:cubicBezTo>
                  <a:cubicBezTo>
                    <a:pt x="6447" y="7701"/>
                    <a:pt x="7102" y="7592"/>
                    <a:pt x="7781" y="7316"/>
                  </a:cubicBezTo>
                  <a:cubicBezTo>
                    <a:pt x="7781" y="7316"/>
                    <a:pt x="5635" y="6499"/>
                    <a:pt x="6112" y="1623"/>
                  </a:cubicBezTo>
                  <a:lnTo>
                    <a:pt x="6112" y="1623"/>
                  </a:lnTo>
                  <a:cubicBezTo>
                    <a:pt x="6112" y="1623"/>
                    <a:pt x="6109" y="1623"/>
                    <a:pt x="6104" y="1623"/>
                  </a:cubicBezTo>
                  <a:cubicBezTo>
                    <a:pt x="5980" y="1623"/>
                    <a:pt x="4400" y="1465"/>
                    <a:pt x="10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45;p38">
              <a:extLst>
                <a:ext uri="{FF2B5EF4-FFF2-40B4-BE49-F238E27FC236}">
                  <a16:creationId xmlns:a16="http://schemas.microsoft.com/office/drawing/2014/main" id="{E3384DCD-5CC4-7450-76C7-BFCB0C452F9B}"/>
                </a:ext>
              </a:extLst>
            </p:cNvPr>
            <p:cNvSpPr/>
            <p:nvPr/>
          </p:nvSpPr>
          <p:spPr>
            <a:xfrm>
              <a:off x="6365722" y="1881228"/>
              <a:ext cx="473459" cy="228024"/>
            </a:xfrm>
            <a:custGeom>
              <a:avLst/>
              <a:gdLst/>
              <a:ahLst/>
              <a:cxnLst/>
              <a:rect l="l" t="t" r="r" b="b"/>
              <a:pathLst>
                <a:path w="5874" h="2829" extrusionOk="0">
                  <a:moveTo>
                    <a:pt x="5873" y="2367"/>
                  </a:moveTo>
                  <a:cubicBezTo>
                    <a:pt x="5872" y="2368"/>
                    <a:pt x="5870" y="2368"/>
                    <a:pt x="5869" y="2369"/>
                  </a:cubicBezTo>
                  <a:lnTo>
                    <a:pt x="5869" y="2369"/>
                  </a:lnTo>
                  <a:cubicBezTo>
                    <a:pt x="5872" y="2368"/>
                    <a:pt x="5874" y="2368"/>
                    <a:pt x="5873" y="2367"/>
                  </a:cubicBezTo>
                  <a:close/>
                  <a:moveTo>
                    <a:pt x="2141" y="0"/>
                  </a:moveTo>
                  <a:cubicBezTo>
                    <a:pt x="2141" y="0"/>
                    <a:pt x="1496" y="1415"/>
                    <a:pt x="546" y="1415"/>
                  </a:cubicBezTo>
                  <a:cubicBezTo>
                    <a:pt x="373" y="1415"/>
                    <a:pt x="191" y="1368"/>
                    <a:pt x="1" y="1258"/>
                  </a:cubicBezTo>
                  <a:lnTo>
                    <a:pt x="1" y="1258"/>
                  </a:lnTo>
                  <a:cubicBezTo>
                    <a:pt x="1" y="1258"/>
                    <a:pt x="1394" y="2828"/>
                    <a:pt x="3689" y="2828"/>
                  </a:cubicBezTo>
                  <a:cubicBezTo>
                    <a:pt x="4346" y="2828"/>
                    <a:pt x="5076" y="2700"/>
                    <a:pt x="5869" y="2369"/>
                  </a:cubicBezTo>
                  <a:lnTo>
                    <a:pt x="5869" y="2369"/>
                  </a:lnTo>
                  <a:cubicBezTo>
                    <a:pt x="5850" y="2374"/>
                    <a:pt x="5766" y="2386"/>
                    <a:pt x="5633" y="2386"/>
                  </a:cubicBezTo>
                  <a:cubicBezTo>
                    <a:pt x="5034" y="2386"/>
                    <a:pt x="3434" y="2150"/>
                    <a:pt x="2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9" name="Google Shape;629;p39"/>
          <p:cNvGrpSpPr/>
          <p:nvPr/>
        </p:nvGrpSpPr>
        <p:grpSpPr>
          <a:xfrm rot="1532754">
            <a:off x="6962906" y="2558780"/>
            <a:ext cx="826117" cy="1193772"/>
            <a:chOff x="1943179" y="1609600"/>
            <a:chExt cx="396322" cy="572701"/>
          </a:xfrm>
        </p:grpSpPr>
        <p:sp>
          <p:nvSpPr>
            <p:cNvPr id="630" name="Google Shape;630;p39"/>
            <p:cNvSpPr/>
            <p:nvPr/>
          </p:nvSpPr>
          <p:spPr>
            <a:xfrm>
              <a:off x="1963142" y="1609600"/>
              <a:ext cx="376358" cy="529154"/>
            </a:xfrm>
            <a:custGeom>
              <a:avLst/>
              <a:gdLst/>
              <a:ahLst/>
              <a:cxnLst/>
              <a:rect l="l" t="t" r="r" b="b"/>
              <a:pathLst>
                <a:path w="6749" h="9489" extrusionOk="0">
                  <a:moveTo>
                    <a:pt x="6312" y="1"/>
                  </a:moveTo>
                  <a:cubicBezTo>
                    <a:pt x="6191" y="1"/>
                    <a:pt x="6072" y="59"/>
                    <a:pt x="5998" y="170"/>
                  </a:cubicBezTo>
                  <a:lnTo>
                    <a:pt x="0" y="9053"/>
                  </a:lnTo>
                  <a:lnTo>
                    <a:pt x="632" y="9488"/>
                  </a:lnTo>
                  <a:lnTo>
                    <a:pt x="6630" y="593"/>
                  </a:lnTo>
                  <a:cubicBezTo>
                    <a:pt x="6749" y="426"/>
                    <a:pt x="6707" y="187"/>
                    <a:pt x="6528" y="68"/>
                  </a:cubicBezTo>
                  <a:cubicBezTo>
                    <a:pt x="6462" y="23"/>
                    <a:pt x="6387" y="1"/>
                    <a:pt x="63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9"/>
            <p:cNvSpPr/>
            <p:nvPr/>
          </p:nvSpPr>
          <p:spPr>
            <a:xfrm>
              <a:off x="1943179" y="2114379"/>
              <a:ext cx="55263" cy="67922"/>
            </a:xfrm>
            <a:custGeom>
              <a:avLst/>
              <a:gdLst/>
              <a:ahLst/>
              <a:cxnLst/>
              <a:rect l="l" t="t" r="r" b="b"/>
              <a:pathLst>
                <a:path w="991" h="1218" extrusionOk="0">
                  <a:moveTo>
                    <a:pt x="358" y="1"/>
                  </a:moveTo>
                  <a:lnTo>
                    <a:pt x="0" y="1217"/>
                  </a:lnTo>
                  <a:lnTo>
                    <a:pt x="0" y="1217"/>
                  </a:lnTo>
                  <a:lnTo>
                    <a:pt x="990" y="436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9"/>
            <p:cNvSpPr/>
            <p:nvPr/>
          </p:nvSpPr>
          <p:spPr>
            <a:xfrm>
              <a:off x="2270962" y="1642278"/>
              <a:ext cx="46620" cy="40653"/>
            </a:xfrm>
            <a:custGeom>
              <a:avLst/>
              <a:gdLst/>
              <a:ahLst/>
              <a:cxnLst/>
              <a:rect l="l" t="t" r="r" b="b"/>
              <a:pathLst>
                <a:path w="836" h="729" extrusionOk="0">
                  <a:moveTo>
                    <a:pt x="198" y="1"/>
                  </a:moveTo>
                  <a:lnTo>
                    <a:pt x="1" y="293"/>
                  </a:lnTo>
                  <a:lnTo>
                    <a:pt x="633" y="728"/>
                  </a:lnTo>
                  <a:lnTo>
                    <a:pt x="835" y="430"/>
                  </a:lnTo>
                  <a:lnTo>
                    <a:pt x="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9"/>
            <p:cNvSpPr/>
            <p:nvPr/>
          </p:nvSpPr>
          <p:spPr>
            <a:xfrm>
              <a:off x="2074504" y="1933201"/>
              <a:ext cx="46564" cy="40262"/>
            </a:xfrm>
            <a:custGeom>
              <a:avLst/>
              <a:gdLst/>
              <a:ahLst/>
              <a:cxnLst/>
              <a:rect l="l" t="t" r="r" b="b"/>
              <a:pathLst>
                <a:path w="835" h="722" extrusionOk="0">
                  <a:moveTo>
                    <a:pt x="203" y="1"/>
                  </a:moveTo>
                  <a:lnTo>
                    <a:pt x="0" y="293"/>
                  </a:lnTo>
                  <a:lnTo>
                    <a:pt x="638" y="722"/>
                  </a:lnTo>
                  <a:lnTo>
                    <a:pt x="835" y="430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9"/>
            <p:cNvSpPr/>
            <p:nvPr/>
          </p:nvSpPr>
          <p:spPr>
            <a:xfrm>
              <a:off x="2068481" y="1953833"/>
              <a:ext cx="38645" cy="28607"/>
            </a:xfrm>
            <a:custGeom>
              <a:avLst/>
              <a:gdLst/>
              <a:ahLst/>
              <a:cxnLst/>
              <a:rect l="l" t="t" r="r" b="b"/>
              <a:pathLst>
                <a:path w="693" h="513" extrusionOk="0">
                  <a:moveTo>
                    <a:pt x="55" y="0"/>
                  </a:moveTo>
                  <a:lnTo>
                    <a:pt x="1" y="84"/>
                  </a:lnTo>
                  <a:lnTo>
                    <a:pt x="639" y="513"/>
                  </a:lnTo>
                  <a:lnTo>
                    <a:pt x="693" y="429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9"/>
            <p:cNvSpPr/>
            <p:nvPr/>
          </p:nvSpPr>
          <p:spPr>
            <a:xfrm>
              <a:off x="2088780" y="1923888"/>
              <a:ext cx="38645" cy="28663"/>
            </a:xfrm>
            <a:custGeom>
              <a:avLst/>
              <a:gdLst/>
              <a:ahLst/>
              <a:cxnLst/>
              <a:rect l="l" t="t" r="r" b="b"/>
              <a:pathLst>
                <a:path w="693" h="514" extrusionOk="0">
                  <a:moveTo>
                    <a:pt x="54" y="1"/>
                  </a:moveTo>
                  <a:lnTo>
                    <a:pt x="1" y="84"/>
                  </a:lnTo>
                  <a:lnTo>
                    <a:pt x="639" y="513"/>
                  </a:lnTo>
                  <a:lnTo>
                    <a:pt x="692" y="430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9"/>
            <p:cNvSpPr/>
            <p:nvPr/>
          </p:nvSpPr>
          <p:spPr>
            <a:xfrm>
              <a:off x="2302246" y="1663580"/>
              <a:ext cx="28273" cy="25931"/>
            </a:xfrm>
            <a:custGeom>
              <a:avLst/>
              <a:gdLst/>
              <a:ahLst/>
              <a:cxnLst/>
              <a:rect l="l" t="t" r="r" b="b"/>
              <a:pathLst>
                <a:path w="507" h="465" extrusionOk="0">
                  <a:moveTo>
                    <a:pt x="197" y="0"/>
                  </a:moveTo>
                  <a:lnTo>
                    <a:pt x="0" y="298"/>
                  </a:lnTo>
                  <a:lnTo>
                    <a:pt x="197" y="430"/>
                  </a:lnTo>
                  <a:cubicBezTo>
                    <a:pt x="230" y="453"/>
                    <a:pt x="267" y="464"/>
                    <a:pt x="303" y="464"/>
                  </a:cubicBezTo>
                  <a:cubicBezTo>
                    <a:pt x="360" y="464"/>
                    <a:pt x="415" y="436"/>
                    <a:pt x="447" y="382"/>
                  </a:cubicBezTo>
                  <a:cubicBezTo>
                    <a:pt x="507" y="298"/>
                    <a:pt x="483" y="185"/>
                    <a:pt x="400" y="132"/>
                  </a:cubicBezTo>
                  <a:lnTo>
                    <a:pt x="1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9"/>
            <p:cNvSpPr/>
            <p:nvPr/>
          </p:nvSpPr>
          <p:spPr>
            <a:xfrm>
              <a:off x="2201814" y="1676852"/>
              <a:ext cx="124412" cy="181961"/>
            </a:xfrm>
            <a:custGeom>
              <a:avLst/>
              <a:gdLst/>
              <a:ahLst/>
              <a:cxnLst/>
              <a:rect l="l" t="t" r="r" b="b"/>
              <a:pathLst>
                <a:path w="2231" h="3263" extrusionOk="0">
                  <a:moveTo>
                    <a:pt x="2129" y="1"/>
                  </a:moveTo>
                  <a:lnTo>
                    <a:pt x="42" y="3095"/>
                  </a:lnTo>
                  <a:cubicBezTo>
                    <a:pt x="1" y="3143"/>
                    <a:pt x="19" y="3226"/>
                    <a:pt x="78" y="3262"/>
                  </a:cubicBezTo>
                  <a:lnTo>
                    <a:pt x="2230" y="66"/>
                  </a:lnTo>
                  <a:lnTo>
                    <a:pt x="2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9"/>
            <p:cNvSpPr/>
            <p:nvPr/>
          </p:nvSpPr>
          <p:spPr>
            <a:xfrm>
              <a:off x="2208115" y="1754643"/>
              <a:ext cx="68591" cy="96641"/>
            </a:xfrm>
            <a:custGeom>
              <a:avLst/>
              <a:gdLst/>
              <a:ahLst/>
              <a:cxnLst/>
              <a:rect l="l" t="t" r="r" b="b"/>
              <a:pathLst>
                <a:path w="1230" h="1733" extrusionOk="0">
                  <a:moveTo>
                    <a:pt x="1158" y="1"/>
                  </a:moveTo>
                  <a:lnTo>
                    <a:pt x="1" y="1712"/>
                  </a:lnTo>
                  <a:cubicBezTo>
                    <a:pt x="24" y="1726"/>
                    <a:pt x="50" y="1732"/>
                    <a:pt x="76" y="1732"/>
                  </a:cubicBezTo>
                  <a:cubicBezTo>
                    <a:pt x="118" y="1732"/>
                    <a:pt x="158" y="1715"/>
                    <a:pt x="180" y="1682"/>
                  </a:cubicBezTo>
                  <a:lnTo>
                    <a:pt x="1193" y="186"/>
                  </a:lnTo>
                  <a:cubicBezTo>
                    <a:pt x="1229" y="120"/>
                    <a:pt x="1217" y="37"/>
                    <a:pt x="11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7" name="Google Shape;384;p35">
            <a:extLst>
              <a:ext uri="{FF2B5EF4-FFF2-40B4-BE49-F238E27FC236}">
                <a16:creationId xmlns:a16="http://schemas.microsoft.com/office/drawing/2014/main" id="{819B184A-4FC1-F80D-DBD7-ADD31890A14D}"/>
              </a:ext>
            </a:extLst>
          </p:cNvPr>
          <p:cNvSpPr txBox="1">
            <a:spLocks/>
          </p:cNvSpPr>
          <p:nvPr/>
        </p:nvSpPr>
        <p:spPr>
          <a:xfrm>
            <a:off x="1432570" y="1471974"/>
            <a:ext cx="5992117" cy="10400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dirty="0">
                <a:latin typeface="Raleway" pitchFamily="2" charset="0"/>
              </a:rPr>
              <a:t>Предлагается ввести в закон понятие Общественного органа муниципального образования.</a:t>
            </a:r>
          </a:p>
        </p:txBody>
      </p:sp>
      <p:sp>
        <p:nvSpPr>
          <p:cNvPr id="30" name="Google Shape;388;p35">
            <a:extLst>
              <a:ext uri="{FF2B5EF4-FFF2-40B4-BE49-F238E27FC236}">
                <a16:creationId xmlns:a16="http://schemas.microsoft.com/office/drawing/2014/main" id="{809A3DDE-A29D-B422-E7C3-E5454B43A63E}"/>
              </a:ext>
            </a:extLst>
          </p:cNvPr>
          <p:cNvSpPr txBox="1">
            <a:spLocks/>
          </p:cNvSpPr>
          <p:nvPr/>
        </p:nvSpPr>
        <p:spPr>
          <a:xfrm>
            <a:off x="1391517" y="2282501"/>
            <a:ext cx="4848960" cy="34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400" b="1" dirty="0">
                <a:latin typeface="Raleway" pitchFamily="2" charset="0"/>
              </a:rPr>
              <a:t>ПРЕДЛАГАЕМАЯ ПОПРАВКА:</a:t>
            </a:r>
          </a:p>
        </p:txBody>
      </p:sp>
      <p:sp>
        <p:nvSpPr>
          <p:cNvPr id="31" name="Google Shape;384;p35">
            <a:extLst>
              <a:ext uri="{FF2B5EF4-FFF2-40B4-BE49-F238E27FC236}">
                <a16:creationId xmlns:a16="http://schemas.microsoft.com/office/drawing/2014/main" id="{BD0E40CF-F025-B88C-CE0D-03B8D42D3ADD}"/>
              </a:ext>
            </a:extLst>
          </p:cNvPr>
          <p:cNvSpPr txBox="1">
            <a:spLocks/>
          </p:cNvSpPr>
          <p:nvPr/>
        </p:nvSpPr>
        <p:spPr>
          <a:xfrm>
            <a:off x="1385722" y="2650958"/>
            <a:ext cx="5073789" cy="16189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dirty="0">
                <a:latin typeface="Raleway" pitchFamily="2" charset="0"/>
              </a:rPr>
              <a:t>Изменить название статьи 39 (утратила силу) на следующее:</a:t>
            </a:r>
          </a:p>
          <a:p>
            <a:r>
              <a:rPr lang="ru-RU" b="1" dirty="0">
                <a:latin typeface="Raleway" pitchFamily="2" charset="0"/>
              </a:rPr>
              <a:t>Общественный орган муниципального образования:</a:t>
            </a:r>
          </a:p>
          <a:p>
            <a:r>
              <a:rPr lang="ru-RU" dirty="0">
                <a:latin typeface="Raleway" pitchFamily="2" charset="0"/>
              </a:rPr>
              <a:t>В целях осуществления внешнего муниципального финансового контроля представительный орган муниципального образования вправе образовать общественный орган муниципального образования.</a:t>
            </a:r>
          </a:p>
          <a:p>
            <a:endParaRPr lang="ru-RU" dirty="0"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666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5D629F-DDEC-3190-3D1A-E12578E2A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45024"/>
            <a:ext cx="7704000" cy="1288359"/>
          </a:xfrm>
        </p:spPr>
        <p:txBody>
          <a:bodyPr/>
          <a:lstStyle/>
          <a:p>
            <a:r>
              <a:rPr lang="ru-RU" sz="1800" b="1" dirty="0">
                <a:solidFill>
                  <a:schemeClr val="bg1">
                    <a:lumMod val="10000"/>
                  </a:schemeClr>
                </a:solidFill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 соответствии с решением совета депутатов </a:t>
            </a:r>
            <a:r>
              <a:rPr lang="ru-RU" sz="1800" b="1" dirty="0" err="1">
                <a:solidFill>
                  <a:schemeClr val="bg1">
                    <a:lumMod val="10000"/>
                  </a:schemeClr>
                </a:solidFill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г.о</a:t>
            </a:r>
            <a:r>
              <a:rPr lang="ru-RU" sz="1800" b="1" dirty="0">
                <a:solidFill>
                  <a:schemeClr val="bg1">
                    <a:lumMod val="10000"/>
                  </a:schemeClr>
                </a:solidFill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Щелково Московской области от 02.10.2019 № 11/2-3-НПА «Об утверждении Положения об Общественной палате</a:t>
            </a:r>
            <a:br>
              <a:rPr lang="ru-RU" sz="1800" b="1" dirty="0">
                <a:solidFill>
                  <a:schemeClr val="bg1">
                    <a:lumMod val="10000"/>
                  </a:schemeClr>
                </a:solidFill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bg1">
                    <a:lumMod val="10000"/>
                  </a:schemeClr>
                </a:solidFill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городского округа Щёлково Московской области» </a:t>
            </a:r>
            <a:br>
              <a:rPr lang="ru-RU" sz="1800" b="1" dirty="0">
                <a:solidFill>
                  <a:schemeClr val="bg1">
                    <a:lumMod val="10000"/>
                  </a:schemeClr>
                </a:solidFill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bg1">
                  <a:lumMod val="10000"/>
                </a:schemeClr>
              </a:solidFill>
            </a:endParaRPr>
          </a:p>
        </p:txBody>
      </p:sp>
      <p:cxnSp>
        <p:nvCxnSpPr>
          <p:cNvPr id="3" name="Google Shape;625;p39">
            <a:extLst>
              <a:ext uri="{FF2B5EF4-FFF2-40B4-BE49-F238E27FC236}">
                <a16:creationId xmlns:a16="http://schemas.microsoft.com/office/drawing/2014/main" id="{B84A8B31-F2A5-78AB-9A5E-C0E4C4E631D3}"/>
              </a:ext>
            </a:extLst>
          </p:cNvPr>
          <p:cNvCxnSpPr>
            <a:cxnSpLocks/>
          </p:cNvCxnSpPr>
          <p:nvPr/>
        </p:nvCxnSpPr>
        <p:spPr>
          <a:xfrm>
            <a:off x="720000" y="1733383"/>
            <a:ext cx="675504" cy="330919"/>
          </a:xfrm>
          <a:prstGeom prst="bentConnector3">
            <a:avLst>
              <a:gd name="adj1" fmla="val 562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Google Shape;628;p39">
            <a:extLst>
              <a:ext uri="{FF2B5EF4-FFF2-40B4-BE49-F238E27FC236}">
                <a16:creationId xmlns:a16="http://schemas.microsoft.com/office/drawing/2014/main" id="{757E694D-6A7A-DCEA-AB1B-40D28EF0E53D}"/>
              </a:ext>
            </a:extLst>
          </p:cNvPr>
          <p:cNvCxnSpPr>
            <a:cxnSpLocks/>
          </p:cNvCxnSpPr>
          <p:nvPr/>
        </p:nvCxnSpPr>
        <p:spPr>
          <a:xfrm rot="16200000" flipH="1">
            <a:off x="392518" y="2391784"/>
            <a:ext cx="1330488" cy="675524"/>
          </a:xfrm>
          <a:prstGeom prst="bentConnector3">
            <a:avLst>
              <a:gd name="adj1" fmla="val 1002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1C10936-C9D4-90DE-5290-9F37E3612F28}"/>
              </a:ext>
            </a:extLst>
          </p:cNvPr>
          <p:cNvSpPr txBox="1"/>
          <p:nvPr/>
        </p:nvSpPr>
        <p:spPr>
          <a:xfrm>
            <a:off x="1506071" y="1733383"/>
            <a:ext cx="55451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Raleway" pitchFamily="2" charset="-52"/>
              </a:rPr>
              <a:t>Предлагается ввести поправку в статью 1. Цели создания Общественной палаты городского округа Щёлково Московской области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AE09E3-12B4-CD8E-9C1A-3A29FAA01C41}"/>
              </a:ext>
            </a:extLst>
          </p:cNvPr>
          <p:cNvSpPr txBox="1"/>
          <p:nvPr/>
        </p:nvSpPr>
        <p:spPr>
          <a:xfrm>
            <a:off x="1561921" y="2563833"/>
            <a:ext cx="49679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Raleway" pitchFamily="2" charset="0"/>
              </a:rPr>
              <a:t>ПРЕДЛАГАЕМАЯ ПОПРАВКА:</a:t>
            </a:r>
          </a:p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DB1D33-1539-A20D-886E-638E470FE136}"/>
              </a:ext>
            </a:extLst>
          </p:cNvPr>
          <p:cNvSpPr txBox="1"/>
          <p:nvPr/>
        </p:nvSpPr>
        <p:spPr>
          <a:xfrm>
            <a:off x="1561921" y="3021742"/>
            <a:ext cx="723467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Raleway" pitchFamily="2" charset="-52"/>
              </a:rPr>
              <a:t>Добавить к целям создания общественной палаты </a:t>
            </a:r>
            <a:r>
              <a:rPr lang="ru-RU" dirty="0" err="1">
                <a:latin typeface="Raleway" pitchFamily="2" charset="-52"/>
              </a:rPr>
              <a:t>г.о</a:t>
            </a:r>
            <a:r>
              <a:rPr lang="ru-RU" dirty="0">
                <a:latin typeface="Raleway" pitchFamily="2" charset="-52"/>
              </a:rPr>
              <a:t>. Щелково следующие цели:</a:t>
            </a:r>
          </a:p>
          <a:p>
            <a:r>
              <a:rPr lang="en-US" dirty="0">
                <a:latin typeface="Raleway" pitchFamily="2" charset="-52"/>
              </a:rPr>
              <a:t>5) </a:t>
            </a:r>
            <a:r>
              <a:rPr lang="ru-RU" dirty="0">
                <a:latin typeface="Raleway" pitchFamily="2" charset="-52"/>
              </a:rPr>
              <a:t>содействие единению и взаимному доверию, сотрудничеству и гражданской </a:t>
            </a:r>
          </a:p>
          <a:p>
            <a:r>
              <a:rPr lang="ru-RU" dirty="0">
                <a:latin typeface="Raleway" pitchFamily="2" charset="-52"/>
              </a:rPr>
              <a:t>солидарности во имя исторического успеха России, её свободы, процветания, </a:t>
            </a:r>
          </a:p>
          <a:p>
            <a:r>
              <a:rPr lang="ru-RU" dirty="0">
                <a:latin typeface="Raleway" pitchFamily="2" charset="-52"/>
              </a:rPr>
              <a:t>благополучия и безопасности; </a:t>
            </a:r>
          </a:p>
          <a:p>
            <a:r>
              <a:rPr lang="ru-RU" dirty="0">
                <a:latin typeface="Raleway" pitchFamily="2" charset="-52"/>
              </a:rPr>
              <a:t>См. след. слайд</a:t>
            </a:r>
          </a:p>
        </p:txBody>
      </p:sp>
    </p:spTree>
    <p:extLst>
      <p:ext uri="{BB962C8B-B14F-4D97-AF65-F5344CB8AC3E}">
        <p14:creationId xmlns:p14="http://schemas.microsoft.com/office/powerpoint/2010/main" val="3445113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5361C6-8A65-5A98-3BCC-9789B03E8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370901"/>
            <a:ext cx="7704000" cy="572700"/>
          </a:xfrm>
        </p:spPr>
        <p:txBody>
          <a:bodyPr/>
          <a:lstStyle/>
          <a:p>
            <a:r>
              <a:rPr lang="ru-RU" sz="2000" dirty="0">
                <a:latin typeface="Raleway" pitchFamily="2" charset="-52"/>
              </a:rPr>
              <a:t>Продолжение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C6757A-C580-C4C8-3DD8-939ECEEBE25E}"/>
              </a:ext>
            </a:extLst>
          </p:cNvPr>
          <p:cNvSpPr txBox="1"/>
          <p:nvPr/>
        </p:nvSpPr>
        <p:spPr>
          <a:xfrm>
            <a:off x="770066" y="1017725"/>
            <a:ext cx="760386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10000"/>
                  </a:schemeClr>
                </a:solidFill>
                <a:effectLst/>
                <a:latin typeface="Raleway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6) </a:t>
            </a:r>
            <a:r>
              <a:rPr lang="ru-RU" sz="1600" dirty="0">
                <a:solidFill>
                  <a:schemeClr val="bg1">
                    <a:lumMod val="10000"/>
                  </a:schemeClr>
                </a:solidFill>
                <a:effectLst/>
                <a:latin typeface="Raleway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поддержка и обеспечение прямого и постоянного диалога между гражданами и Президентом страны, общественного мониторинга и гражданского контроля исполнения законов, президентских инициатив и иных приоритетных государственных решений, и программ;</a:t>
            </a:r>
          </a:p>
          <a:p>
            <a:r>
              <a:rPr lang="en-US" sz="1600" dirty="0">
                <a:solidFill>
                  <a:schemeClr val="bg1">
                    <a:lumMod val="10000"/>
                  </a:schemeClr>
                </a:solidFill>
                <a:effectLst/>
                <a:latin typeface="Raleway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7) </a:t>
            </a:r>
            <a:r>
              <a:rPr lang="ru-RU" sz="1600" dirty="0">
                <a:solidFill>
                  <a:schemeClr val="bg1">
                    <a:lumMod val="10000"/>
                  </a:schemeClr>
                </a:solidFill>
                <a:effectLst/>
                <a:latin typeface="Raleway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вовлечение граждан, организаций и институтов гражданского общества в постоянную совместную работу по определению приоритетов развития России, содействие расширению возможностей народовластия, реальному участию всех активных и неравнодушных граждан в выработке решений органов государственной власти и органов местного самоуправления; </a:t>
            </a:r>
          </a:p>
          <a:p>
            <a:r>
              <a:rPr lang="en-US" sz="1600" dirty="0">
                <a:solidFill>
                  <a:schemeClr val="bg1">
                    <a:lumMod val="10000"/>
                  </a:schemeClr>
                </a:solidFill>
                <a:effectLst/>
                <a:latin typeface="Raleway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8) </a:t>
            </a:r>
            <a:r>
              <a:rPr lang="ru-RU" sz="1600" dirty="0">
                <a:solidFill>
                  <a:schemeClr val="bg1">
                    <a:lumMod val="10000"/>
                  </a:schemeClr>
                </a:solidFill>
                <a:effectLst/>
                <a:latin typeface="Raleway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укрепление социального партнёрства и гражданской взаимопомощи, поддержка общественной самоорганизации, социального творчества, добровольчества, иных созидательных гражданских инициатив по решению важнейших вопросов развития страны.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3557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4A2446-D058-E248-6001-30371A3EB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2DEAE6-7CDB-3B41-AB02-05E0F78A8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45024"/>
            <a:ext cx="7704000" cy="1288359"/>
          </a:xfrm>
        </p:spPr>
        <p:txBody>
          <a:bodyPr/>
          <a:lstStyle/>
          <a:p>
            <a:r>
              <a:rPr lang="ru-RU" sz="1800" b="1" dirty="0">
                <a:solidFill>
                  <a:schemeClr val="bg1">
                    <a:lumMod val="10000"/>
                  </a:schemeClr>
                </a:solidFill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 соответствии с решением совета депутатов </a:t>
            </a:r>
            <a:r>
              <a:rPr lang="ru-RU" sz="1800" b="1" dirty="0" err="1">
                <a:solidFill>
                  <a:schemeClr val="bg1">
                    <a:lumMod val="10000"/>
                  </a:schemeClr>
                </a:solidFill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г.о</a:t>
            </a:r>
            <a:r>
              <a:rPr lang="ru-RU" sz="1800" b="1" dirty="0">
                <a:solidFill>
                  <a:schemeClr val="bg1">
                    <a:lumMod val="10000"/>
                  </a:schemeClr>
                </a:solidFill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Щелково Московской области от 02.10.2019 № 11/2-3-НПА «Об утверждении Положения об Общественной палате</a:t>
            </a:r>
            <a:br>
              <a:rPr lang="ru-RU" sz="1800" b="1" dirty="0">
                <a:solidFill>
                  <a:schemeClr val="bg1">
                    <a:lumMod val="10000"/>
                  </a:schemeClr>
                </a:solidFill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bg1">
                    <a:lumMod val="10000"/>
                  </a:schemeClr>
                </a:solidFill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городского округа Щёлково Московской области» </a:t>
            </a:r>
            <a:br>
              <a:rPr lang="ru-RU" sz="1800" b="1" dirty="0">
                <a:solidFill>
                  <a:schemeClr val="bg1">
                    <a:lumMod val="10000"/>
                  </a:schemeClr>
                </a:solidFill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bg1">
                  <a:lumMod val="10000"/>
                </a:schemeClr>
              </a:solidFill>
            </a:endParaRPr>
          </a:p>
        </p:txBody>
      </p:sp>
      <p:cxnSp>
        <p:nvCxnSpPr>
          <p:cNvPr id="3" name="Google Shape;625;p39">
            <a:extLst>
              <a:ext uri="{FF2B5EF4-FFF2-40B4-BE49-F238E27FC236}">
                <a16:creationId xmlns:a16="http://schemas.microsoft.com/office/drawing/2014/main" id="{C549551B-BB6A-0615-F418-C069FF2C227A}"/>
              </a:ext>
            </a:extLst>
          </p:cNvPr>
          <p:cNvCxnSpPr>
            <a:cxnSpLocks/>
          </p:cNvCxnSpPr>
          <p:nvPr/>
        </p:nvCxnSpPr>
        <p:spPr>
          <a:xfrm>
            <a:off x="720000" y="1733383"/>
            <a:ext cx="675504" cy="330919"/>
          </a:xfrm>
          <a:prstGeom prst="bentConnector3">
            <a:avLst>
              <a:gd name="adj1" fmla="val 562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Google Shape;628;p39">
            <a:extLst>
              <a:ext uri="{FF2B5EF4-FFF2-40B4-BE49-F238E27FC236}">
                <a16:creationId xmlns:a16="http://schemas.microsoft.com/office/drawing/2014/main" id="{5A65032D-D6B7-66FA-AFC9-0B520DA9C6FE}"/>
              </a:ext>
            </a:extLst>
          </p:cNvPr>
          <p:cNvCxnSpPr>
            <a:cxnSpLocks/>
          </p:cNvCxnSpPr>
          <p:nvPr/>
        </p:nvCxnSpPr>
        <p:spPr>
          <a:xfrm rot="16200000" flipH="1">
            <a:off x="392518" y="2391784"/>
            <a:ext cx="1330488" cy="675524"/>
          </a:xfrm>
          <a:prstGeom prst="bentConnector3">
            <a:avLst>
              <a:gd name="adj1" fmla="val 1002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728260F-8063-4409-DD2C-1C1548075254}"/>
              </a:ext>
            </a:extLst>
          </p:cNvPr>
          <p:cNvSpPr txBox="1"/>
          <p:nvPr/>
        </p:nvSpPr>
        <p:spPr>
          <a:xfrm>
            <a:off x="1506071" y="1733383"/>
            <a:ext cx="5545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Raleway" pitchFamily="2" charset="-52"/>
              </a:rPr>
              <a:t>Предлагается ввести поправку в статью 3 . </a:t>
            </a:r>
            <a:r>
              <a:rPr lang="ru-RU" dirty="0">
                <a:effectLst/>
                <a:latin typeface="Raleway" pitchFamily="2" charset="-52"/>
                <a:ea typeface="Times New Roman" panose="02020603050405020304" pitchFamily="18" charset="0"/>
              </a:rPr>
              <a:t>Статус Общественной палаты</a:t>
            </a:r>
            <a:endParaRPr lang="ru-RU" dirty="0">
              <a:latin typeface="Raleway" pitchFamily="2" charset="-5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1154D2-FE9B-BE10-7136-2415F985BE9E}"/>
              </a:ext>
            </a:extLst>
          </p:cNvPr>
          <p:cNvSpPr txBox="1"/>
          <p:nvPr/>
        </p:nvSpPr>
        <p:spPr>
          <a:xfrm>
            <a:off x="1668544" y="2274010"/>
            <a:ext cx="49679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Raleway" pitchFamily="2" charset="0"/>
              </a:rPr>
              <a:t>ПРЕДЛАГАЕМАЯ ПОПРАВКА:</a:t>
            </a:r>
          </a:p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0A1A68-B33B-C2C1-C505-FA691CA3A15C}"/>
              </a:ext>
            </a:extLst>
          </p:cNvPr>
          <p:cNvSpPr txBox="1"/>
          <p:nvPr/>
        </p:nvSpPr>
        <p:spPr>
          <a:xfrm>
            <a:off x="1668544" y="2729546"/>
            <a:ext cx="6755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Raleway" pitchFamily="2" charset="-52"/>
              </a:rPr>
              <a:t>Изменить пункт 1 статьи 3 и написать, что «Общественная палата является юридическим лицом»;</a:t>
            </a:r>
          </a:p>
          <a:p>
            <a:r>
              <a:rPr lang="ru-RU" dirty="0">
                <a:latin typeface="Raleway" pitchFamily="2" charset="-52"/>
              </a:rPr>
              <a:t>Добавить в статью 3 пункт 3 и написать, что «Общественная палата входит в систему общественного управления». </a:t>
            </a:r>
          </a:p>
        </p:txBody>
      </p:sp>
    </p:spTree>
    <p:extLst>
      <p:ext uri="{BB962C8B-B14F-4D97-AF65-F5344CB8AC3E}">
        <p14:creationId xmlns:p14="http://schemas.microsoft.com/office/powerpoint/2010/main" val="834167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EC3FE4-6089-FE64-4B12-ABD31491A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A8DD3E-16E9-192F-A5B3-C5B0A0EC9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45024"/>
            <a:ext cx="7704000" cy="1288359"/>
          </a:xfrm>
        </p:spPr>
        <p:txBody>
          <a:bodyPr/>
          <a:lstStyle/>
          <a:p>
            <a:r>
              <a:rPr lang="ru-RU" sz="1800" b="1" dirty="0">
                <a:solidFill>
                  <a:schemeClr val="bg1">
                    <a:lumMod val="10000"/>
                  </a:schemeClr>
                </a:solidFill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 соответствии с решением совета депутатов </a:t>
            </a:r>
            <a:r>
              <a:rPr lang="ru-RU" sz="1800" b="1" dirty="0" err="1">
                <a:solidFill>
                  <a:schemeClr val="bg1">
                    <a:lumMod val="10000"/>
                  </a:schemeClr>
                </a:solidFill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г.о</a:t>
            </a:r>
            <a:r>
              <a:rPr lang="ru-RU" sz="1800" b="1" dirty="0">
                <a:solidFill>
                  <a:schemeClr val="bg1">
                    <a:lumMod val="10000"/>
                  </a:schemeClr>
                </a:solidFill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Щелково Московской области от 02.10.2019 № 11/2-3-НПА «Об утверждении Положения об Общественной палате</a:t>
            </a:r>
            <a:br>
              <a:rPr lang="ru-RU" sz="1800" b="1" dirty="0">
                <a:solidFill>
                  <a:schemeClr val="bg1">
                    <a:lumMod val="10000"/>
                  </a:schemeClr>
                </a:solidFill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bg1">
                    <a:lumMod val="10000"/>
                  </a:schemeClr>
                </a:solidFill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городского округа Щёлково Московской области» </a:t>
            </a:r>
            <a:br>
              <a:rPr lang="ru-RU" sz="1800" b="1" dirty="0">
                <a:solidFill>
                  <a:schemeClr val="bg1">
                    <a:lumMod val="10000"/>
                  </a:schemeClr>
                </a:solidFill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bg1">
                  <a:lumMod val="10000"/>
                </a:schemeClr>
              </a:solidFill>
            </a:endParaRPr>
          </a:p>
        </p:txBody>
      </p:sp>
      <p:cxnSp>
        <p:nvCxnSpPr>
          <p:cNvPr id="3" name="Google Shape;625;p39">
            <a:extLst>
              <a:ext uri="{FF2B5EF4-FFF2-40B4-BE49-F238E27FC236}">
                <a16:creationId xmlns:a16="http://schemas.microsoft.com/office/drawing/2014/main" id="{7C5FA7A5-447F-A65A-4710-F9C60497482F}"/>
              </a:ext>
            </a:extLst>
          </p:cNvPr>
          <p:cNvCxnSpPr>
            <a:cxnSpLocks/>
          </p:cNvCxnSpPr>
          <p:nvPr/>
        </p:nvCxnSpPr>
        <p:spPr>
          <a:xfrm>
            <a:off x="720000" y="1733383"/>
            <a:ext cx="675504" cy="330919"/>
          </a:xfrm>
          <a:prstGeom prst="bentConnector3">
            <a:avLst>
              <a:gd name="adj1" fmla="val 562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Google Shape;628;p39">
            <a:extLst>
              <a:ext uri="{FF2B5EF4-FFF2-40B4-BE49-F238E27FC236}">
                <a16:creationId xmlns:a16="http://schemas.microsoft.com/office/drawing/2014/main" id="{7951FE0B-149C-2EEB-9CDC-1CC2D6C0F18F}"/>
              </a:ext>
            </a:extLst>
          </p:cNvPr>
          <p:cNvCxnSpPr>
            <a:cxnSpLocks/>
          </p:cNvCxnSpPr>
          <p:nvPr/>
        </p:nvCxnSpPr>
        <p:spPr>
          <a:xfrm rot="16200000" flipH="1">
            <a:off x="392518" y="2391784"/>
            <a:ext cx="1330488" cy="675524"/>
          </a:xfrm>
          <a:prstGeom prst="bentConnector3">
            <a:avLst>
              <a:gd name="adj1" fmla="val 1002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60F17B5-B4FD-B7F3-7BB7-D830E082992E}"/>
              </a:ext>
            </a:extLst>
          </p:cNvPr>
          <p:cNvSpPr txBox="1"/>
          <p:nvPr/>
        </p:nvSpPr>
        <p:spPr>
          <a:xfrm>
            <a:off x="1762812" y="1802692"/>
            <a:ext cx="5545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Raleway" pitchFamily="2" charset="-52"/>
              </a:rPr>
              <a:t>Предлагается ввести поправку в статью 9. </a:t>
            </a:r>
          </a:p>
          <a:p>
            <a:r>
              <a:rPr lang="ru-RU" dirty="0">
                <a:effectLst/>
                <a:latin typeface="Raleway" pitchFamily="2" charset="-52"/>
                <a:ea typeface="Times New Roman" panose="02020603050405020304" pitchFamily="18" charset="0"/>
              </a:rPr>
              <a:t>Выдвижение кандидатов в члены Общественной палаты</a:t>
            </a:r>
            <a:endParaRPr lang="ru-RU" dirty="0">
              <a:latin typeface="Raleway" pitchFamily="2" charset="-5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F3C3EB-E1F4-F20A-97A9-F75DAB8BC163}"/>
              </a:ext>
            </a:extLst>
          </p:cNvPr>
          <p:cNvSpPr txBox="1"/>
          <p:nvPr/>
        </p:nvSpPr>
        <p:spPr>
          <a:xfrm>
            <a:off x="1762812" y="2432665"/>
            <a:ext cx="49679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Raleway" pitchFamily="2" charset="0"/>
              </a:rPr>
              <a:t>ПРЕДЛАГАЕМАЯ ПОПРАВКА:</a:t>
            </a:r>
          </a:p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DBF4F5-6B27-39FC-825F-B5AB7450B560}"/>
              </a:ext>
            </a:extLst>
          </p:cNvPr>
          <p:cNvSpPr txBox="1"/>
          <p:nvPr/>
        </p:nvSpPr>
        <p:spPr>
          <a:xfrm>
            <a:off x="1762812" y="3109773"/>
            <a:ext cx="66611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Raleway" pitchFamily="2" charset="-52"/>
              </a:rPr>
              <a:t>Добавить ко второму абзацу пункта 1 статьи 9 слова: </a:t>
            </a:r>
          </a:p>
          <a:p>
            <a:r>
              <a:rPr lang="ru-RU" dirty="0">
                <a:latin typeface="Raleway" pitchFamily="2" charset="-52"/>
              </a:rPr>
              <a:t>«В рабочую группу входят собрания регионального и местного отделений Общероссийского Народного фронта».</a:t>
            </a:r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936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487" y="387874"/>
            <a:ext cx="8196942" cy="4431776"/>
          </a:xfrm>
        </p:spPr>
        <p:txBody>
          <a:bodyPr/>
          <a:lstStyle/>
          <a:p>
            <a:r>
              <a:rPr lang="ru-RU" sz="1600" dirty="0">
                <a:latin typeface="Raleway" charset="-52"/>
              </a:rPr>
              <a:t>Дополнить статью 5. Полномочия Общественной палаты.</a:t>
            </a:r>
            <a:br>
              <a:rPr lang="ru-RU" sz="1600" dirty="0">
                <a:latin typeface="Raleway" charset="-52"/>
              </a:rPr>
            </a:br>
            <a:r>
              <a:rPr lang="ru-RU" sz="1600" dirty="0">
                <a:latin typeface="Raleway" charset="-52"/>
              </a:rPr>
              <a:t>ПОПРАВКА:</a:t>
            </a:r>
            <a:br>
              <a:rPr lang="ru-RU" sz="1600" dirty="0">
                <a:latin typeface="Raleway" charset="-52"/>
              </a:rPr>
            </a:br>
            <a:r>
              <a:rPr lang="ru-RU" sz="1600" dirty="0">
                <a:latin typeface="Raleway" charset="-52"/>
              </a:rPr>
              <a:t>ввести пункты:</a:t>
            </a:r>
            <a:br>
              <a:rPr lang="ru-RU" sz="1600" dirty="0">
                <a:latin typeface="Raleway" charset="-52"/>
              </a:rPr>
            </a:br>
            <a:r>
              <a:rPr lang="ru-RU" sz="1600" b="0" dirty="0">
                <a:latin typeface="Raleway" charset="-52"/>
              </a:rPr>
              <a:t>16) организация и осуществление контроля за законностью и эффективностью использования средств бюджета городского округа Щёлково Московской области, а также иных средств в случаях, предусмотренных законодательством Российской Федерации;</a:t>
            </a:r>
            <a:br>
              <a:rPr lang="ru-RU" sz="1600" b="0" dirty="0">
                <a:latin typeface="Raleway" charset="-52"/>
              </a:rPr>
            </a:br>
            <a:r>
              <a:rPr lang="ru-RU" sz="1600" b="0" dirty="0">
                <a:latin typeface="Raleway" charset="-52"/>
              </a:rPr>
              <a:t>17) экспертиза проектов местного бюджета, проверка и анализ обоснованности его показателей;</a:t>
            </a:r>
            <a:br>
              <a:rPr lang="ru-RU" sz="1600" b="0" dirty="0">
                <a:latin typeface="Raleway" charset="-52"/>
              </a:rPr>
            </a:br>
            <a:r>
              <a:rPr lang="ru-RU" sz="1600" b="0" dirty="0">
                <a:latin typeface="Raleway" charset="-52"/>
              </a:rPr>
              <a:t>18) оценка эффективности формирования муниципальной собственности, управления и распоряжения такой собственностью и контроль за соблюдением установленного порядка формирования такой собственности, управления и распоряжения такой собственностью (включая исключительные права на результаты интеллектуальной деятельности);</a:t>
            </a:r>
            <a:r>
              <a:rPr lang="ru-RU" sz="1800" b="0" dirty="0">
                <a:latin typeface="Raleway" charset="-52"/>
              </a:rPr>
              <a:t/>
            </a:r>
            <a:br>
              <a:rPr lang="ru-RU" sz="1800" b="0" dirty="0">
                <a:latin typeface="Raleway" charset="-52"/>
              </a:rPr>
            </a:br>
            <a:r>
              <a:rPr lang="ru-RU" sz="1600" b="0" dirty="0">
                <a:latin typeface="Raleway" charset="-52"/>
              </a:rPr>
              <a:t/>
            </a:r>
            <a:br>
              <a:rPr lang="ru-RU" sz="1600" b="0" dirty="0">
                <a:latin typeface="Raleway" charset="-52"/>
              </a:rPr>
            </a:br>
            <a:r>
              <a:rPr lang="ru-RU" sz="2000" b="0" dirty="0">
                <a:latin typeface="Raleway" charset="-52"/>
              </a:rPr>
              <a:t/>
            </a:r>
            <a:br>
              <a:rPr lang="ru-RU" sz="2000" b="0" dirty="0">
                <a:latin typeface="Raleway" charset="-52"/>
              </a:rPr>
            </a:br>
            <a:r>
              <a:rPr lang="ru-RU" sz="2000" b="0" dirty="0">
                <a:latin typeface="Raleway" charset="-52"/>
              </a:rPr>
              <a:t/>
            </a:r>
            <a:br>
              <a:rPr lang="ru-RU" sz="2000" b="0" dirty="0">
                <a:latin typeface="Raleway" charset="-52"/>
              </a:rPr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9382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958" y="-1"/>
            <a:ext cx="8874578" cy="5282293"/>
          </a:xfrm>
        </p:spPr>
        <p:txBody>
          <a:bodyPr/>
          <a:lstStyle/>
          <a:p>
            <a:r>
              <a:rPr lang="ru-RU" sz="1600" dirty="0">
                <a:latin typeface="Raleway" charset="-52"/>
              </a:rPr>
              <a:t>Продолжение:</a:t>
            </a:r>
            <a:br>
              <a:rPr lang="ru-RU" sz="1600" dirty="0">
                <a:latin typeface="Raleway" charset="-52"/>
              </a:rPr>
            </a:br>
            <a:r>
              <a:rPr lang="ru-RU" sz="1600" b="0" dirty="0">
                <a:latin typeface="Raleway" charset="-52"/>
              </a:rPr>
              <a:t>19) оценка эффективности предоставления налоговых и иных льгот и преимуществ, бюджетных кредитов за счет средств местного бюджета, а также оценка законности предоставления муниципальных гарантий и поручительств или обеспечения исполнения обязательств другими способами по сделкам, совершаемым юридическими лицами и индивидуальными предпринимателями за счет средств местного бюджета и имущества, находящегося в муниципальной собственности;</a:t>
            </a:r>
            <a:br>
              <a:rPr lang="ru-RU" sz="1600" b="0" dirty="0">
                <a:latin typeface="Raleway" charset="-52"/>
              </a:rPr>
            </a:br>
            <a:r>
              <a:rPr lang="ru-RU" sz="1600" b="0" dirty="0">
                <a:latin typeface="Raleway" charset="-52"/>
              </a:rPr>
              <a:t>20) экспертиза проектов муниципальных правовых актов в части, касающейся расходных обязательств муниципального образования, экспертиза проектов муниципальных правовых актов, приводящих к изменению доходов местного бюджета, а также муниципальных программ (проектов муниципальных программ);</a:t>
            </a:r>
            <a:r>
              <a:rPr lang="ru-RU" sz="1800" b="0" dirty="0">
                <a:latin typeface="Raleway" charset="-52"/>
              </a:rPr>
              <a:t/>
            </a:r>
            <a:br>
              <a:rPr lang="ru-RU" sz="1800" b="0" dirty="0">
                <a:latin typeface="Raleway" charset="-52"/>
              </a:rPr>
            </a:br>
            <a:r>
              <a:rPr lang="ru-RU" sz="1600" b="0" dirty="0">
                <a:latin typeface="Raleway" charset="-52"/>
              </a:rPr>
              <a:t>21) анализ и мониторинг бюджетного процесса в муниципальном образовании, в том числе подготовка предложений по устранению выявленных отклонений в бюджетном процессе и совершенствованию бюджетного законодательства Российской Федерации;</a:t>
            </a:r>
            <a:br>
              <a:rPr lang="ru-RU" sz="1600" b="0" dirty="0">
                <a:latin typeface="Raleway" charset="-52"/>
              </a:rPr>
            </a:br>
            <a:r>
              <a:rPr lang="ru-RU" sz="1600" b="0" dirty="0">
                <a:latin typeface="Raleway" charset="-52"/>
              </a:rPr>
              <a:t>22) осуществление контроля за состоянием муниципального внутреннего и</a:t>
            </a:r>
            <a:br>
              <a:rPr lang="ru-RU" sz="1600" b="0" dirty="0">
                <a:latin typeface="Raleway" charset="-52"/>
              </a:rPr>
            </a:br>
            <a:r>
              <a:rPr lang="ru-RU" sz="1600" b="0" dirty="0">
                <a:latin typeface="Raleway" charset="-52"/>
              </a:rPr>
              <a:t>внешнего долга;</a:t>
            </a:r>
            <a:br>
              <a:rPr lang="ru-RU" sz="1600" b="0" dirty="0">
                <a:latin typeface="Raleway" charset="-52"/>
              </a:rPr>
            </a:br>
            <a:r>
              <a:rPr lang="ru-RU" sz="1600" b="0" dirty="0">
                <a:latin typeface="Raleway" charset="-52"/>
              </a:rPr>
              <a:t/>
            </a:r>
            <a:br>
              <a:rPr lang="ru-RU" sz="1600" b="0" dirty="0">
                <a:latin typeface="Raleway" charset="-52"/>
              </a:rPr>
            </a:br>
            <a:r>
              <a:rPr lang="ru-RU" sz="1800" b="0" dirty="0">
                <a:latin typeface="Raleway" charset="-52"/>
              </a:rPr>
              <a:t/>
            </a:r>
            <a:br>
              <a:rPr lang="ru-RU" sz="1800" b="0" dirty="0">
                <a:latin typeface="Raleway" charset="-52"/>
              </a:rPr>
            </a:br>
            <a:r>
              <a:rPr lang="ru-RU" sz="1800" b="0" dirty="0">
                <a:latin typeface="Raleway" charset="-52"/>
              </a:rPr>
              <a:t/>
            </a:r>
            <a:br>
              <a:rPr lang="ru-RU" sz="1800" b="0" dirty="0">
                <a:latin typeface="Raleway" charset="-52"/>
              </a:rPr>
            </a:br>
            <a:r>
              <a:rPr lang="ru-RU" sz="1400" b="0" dirty="0">
                <a:latin typeface="Raleway" charset="-52"/>
              </a:rPr>
              <a:t/>
            </a:r>
            <a:br>
              <a:rPr lang="ru-RU" sz="1400" b="0" dirty="0">
                <a:latin typeface="Raleway" charset="-52"/>
              </a:rPr>
            </a:br>
            <a:r>
              <a:rPr lang="ru-RU" sz="2000" b="0" dirty="0">
                <a:latin typeface="Raleway" charset="-52"/>
              </a:rPr>
              <a:t/>
            </a:r>
            <a:br>
              <a:rPr lang="ru-RU" sz="2000" b="0" dirty="0">
                <a:latin typeface="Raleway" charset="-52"/>
              </a:rPr>
            </a:br>
            <a:r>
              <a:rPr lang="ru-RU" sz="2000" b="0" dirty="0">
                <a:latin typeface="Raleway" charset="-52"/>
              </a:rPr>
              <a:t/>
            </a:r>
            <a:br>
              <a:rPr lang="ru-RU" sz="2000" b="0" dirty="0">
                <a:latin typeface="Raleway" charset="-52"/>
              </a:rPr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9689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958" y="-1"/>
            <a:ext cx="8874578" cy="5282293"/>
          </a:xfrm>
        </p:spPr>
        <p:txBody>
          <a:bodyPr/>
          <a:lstStyle/>
          <a:p>
            <a:r>
              <a:rPr lang="ru-RU" sz="1600" dirty="0">
                <a:latin typeface="Raleway" charset="-52"/>
              </a:rPr>
              <a:t>Продолжение:</a:t>
            </a:r>
            <a:br>
              <a:rPr lang="ru-RU" sz="1600" dirty="0">
                <a:latin typeface="Raleway" charset="-52"/>
              </a:rPr>
            </a:br>
            <a:r>
              <a:rPr lang="ru-RU" sz="1600" b="0" dirty="0">
                <a:latin typeface="Raleway" charset="-52"/>
              </a:rPr>
              <a:t>23) оценка реализуемости, рисков и результатов достижения целей социально-экономического развития муниципального образования, предусмотренных</a:t>
            </a:r>
            <a:br>
              <a:rPr lang="ru-RU" sz="1600" b="0" dirty="0">
                <a:latin typeface="Raleway" charset="-52"/>
              </a:rPr>
            </a:br>
            <a:r>
              <a:rPr lang="ru-RU" sz="1600" b="0" dirty="0">
                <a:latin typeface="Raleway" charset="-52"/>
              </a:rPr>
              <a:t>документами стратегического планирования муниципального образования, в</a:t>
            </a:r>
            <a:br>
              <a:rPr lang="ru-RU" sz="1600" b="0" dirty="0">
                <a:latin typeface="Raleway" charset="-52"/>
              </a:rPr>
            </a:br>
            <a:r>
              <a:rPr lang="ru-RU" sz="1600" b="0" dirty="0">
                <a:latin typeface="Raleway" charset="-52"/>
              </a:rPr>
              <a:t>пределах компетенции Общественной палаты;</a:t>
            </a:r>
            <a:br>
              <a:rPr lang="ru-RU" sz="1600" b="0" dirty="0">
                <a:latin typeface="Raleway" charset="-52"/>
              </a:rPr>
            </a:br>
            <a:r>
              <a:rPr lang="ru-RU" sz="1600" b="0" dirty="0">
                <a:latin typeface="Raleway" charset="-52"/>
              </a:rPr>
              <a:t>24) участие в пределах полномочий в мероприятиях, направленных на</a:t>
            </a:r>
            <a:br>
              <a:rPr lang="ru-RU" sz="1600" b="0" dirty="0">
                <a:latin typeface="Raleway" charset="-52"/>
              </a:rPr>
            </a:br>
            <a:r>
              <a:rPr lang="ru-RU" sz="1600" b="0" dirty="0">
                <a:latin typeface="Raleway" charset="-52"/>
              </a:rPr>
              <a:t>противодействие коррупции;</a:t>
            </a:r>
            <a:br>
              <a:rPr lang="ru-RU" sz="1600" b="0" dirty="0">
                <a:latin typeface="Raleway" charset="-52"/>
              </a:rPr>
            </a:br>
            <a:r>
              <a:rPr lang="ru-RU" sz="1600" b="0" dirty="0">
                <a:latin typeface="Raleway" charset="-52"/>
              </a:rPr>
              <a:t>25) Имеет право выступить с инициативой о внесении инициативного проекта на рассмотрение в представительный орган муниципального образования.</a:t>
            </a:r>
            <a:br>
              <a:rPr lang="ru-RU" sz="1600" b="0" dirty="0">
                <a:latin typeface="Raleway" charset="-52"/>
              </a:rPr>
            </a:br>
            <a:r>
              <a:rPr lang="ru-RU" sz="1600" b="0" dirty="0">
                <a:latin typeface="Raleway" charset="-52"/>
              </a:rPr>
              <a:t>26) осуществлять иные полномочия муниципального контроля в соответствии с законодательством Российской Федерации, законодательством Московской области, нормативными правовыми актами городского округа Щёлково.</a:t>
            </a:r>
            <a:br>
              <a:rPr lang="ru-RU" sz="1600" b="0" dirty="0">
                <a:latin typeface="Raleway" charset="-52"/>
              </a:rPr>
            </a:br>
            <a:r>
              <a:rPr lang="ru-RU" sz="1600" b="0" dirty="0">
                <a:latin typeface="Raleway" charset="-52"/>
              </a:rPr>
              <a:t/>
            </a:r>
            <a:br>
              <a:rPr lang="ru-RU" sz="1600" b="0" dirty="0">
                <a:latin typeface="Raleway" charset="-52"/>
              </a:rPr>
            </a:br>
            <a:r>
              <a:rPr lang="ru-RU" sz="1800" b="0" dirty="0">
                <a:latin typeface="Raleway" charset="-52"/>
              </a:rPr>
              <a:t/>
            </a:r>
            <a:br>
              <a:rPr lang="ru-RU" sz="1800" b="0" dirty="0">
                <a:latin typeface="Raleway" charset="-52"/>
              </a:rPr>
            </a:br>
            <a:r>
              <a:rPr lang="ru-RU" sz="1800" b="0" dirty="0">
                <a:latin typeface="Raleway" charset="-52"/>
              </a:rPr>
              <a:t/>
            </a:r>
            <a:br>
              <a:rPr lang="ru-RU" sz="1800" b="0" dirty="0">
                <a:latin typeface="Raleway" charset="-52"/>
              </a:rPr>
            </a:br>
            <a:r>
              <a:rPr lang="ru-RU" sz="1400" b="0" dirty="0">
                <a:latin typeface="Raleway" charset="-52"/>
              </a:rPr>
              <a:t/>
            </a:r>
            <a:br>
              <a:rPr lang="ru-RU" sz="1400" b="0" dirty="0">
                <a:latin typeface="Raleway" charset="-52"/>
              </a:rPr>
            </a:br>
            <a:r>
              <a:rPr lang="ru-RU" sz="2000" b="0" dirty="0">
                <a:latin typeface="Raleway" charset="-52"/>
              </a:rPr>
              <a:t/>
            </a:r>
            <a:br>
              <a:rPr lang="ru-RU" sz="2000" b="0" dirty="0">
                <a:latin typeface="Raleway" charset="-52"/>
              </a:rPr>
            </a:br>
            <a:r>
              <a:rPr lang="ru-RU" sz="2000" b="0" dirty="0">
                <a:latin typeface="Raleway" charset="-52"/>
              </a:rPr>
              <a:t/>
            </a:r>
            <a:br>
              <a:rPr lang="ru-RU" sz="2000" b="0" dirty="0">
                <a:latin typeface="Raleway" charset="-52"/>
              </a:rPr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550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301" y="0"/>
            <a:ext cx="9201149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i="1" dirty="0">
                <a:latin typeface="Raleway" charset="-52"/>
              </a:rPr>
              <a:t>Таким образом, усилив бюджетные полномочия Общественной палаты, можно выделить следующие плюсы от принятия данных поправок: </a:t>
            </a:r>
          </a:p>
          <a:p>
            <a:r>
              <a:rPr lang="ru-RU" sz="1500" dirty="0">
                <a:latin typeface="Raleway" charset="-52"/>
              </a:rPr>
              <a:t>1. Предложенное выделение инспекторской группы позволит сконцентрировать контролеров (ревизоров) на достижение важных государственных и муниципальных целей. В рамках закона </a:t>
            </a:r>
            <a:r>
              <a:rPr lang="ru-RU" sz="1500" dirty="0"/>
              <a:t>"Об основах общественного контроля в Российской Федерации" от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21.07.2014 №212-ФЗ </a:t>
            </a:r>
            <a:r>
              <a:rPr lang="ru-RU" sz="1500" dirty="0">
                <a:latin typeface="Raleway" charset="-52"/>
              </a:rPr>
              <a:t>можно усилить полномочия Общественной палаты для повышения гласности в реализации национальных проектов и выполнения Указов Президента Российской Федерации.</a:t>
            </a:r>
          </a:p>
          <a:p>
            <a:r>
              <a:rPr lang="ru-RU" sz="15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(«Мнение граждан имеет ключевое значение» В.В. Путин. Заседание Совета по стратегическому развитию и национальным проектам, 5 декабря 2024 года, Москва, Кремль </a:t>
            </a:r>
            <a:r>
              <a:rPr lang="en-US" sz="15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http://www.kremlin.ru/events/president/transcripts/75762</a:t>
            </a:r>
            <a:r>
              <a:rPr lang="ru-RU" sz="15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1500" dirty="0">
                <a:latin typeface="Raleway" charset="-52"/>
              </a:rPr>
              <a:t>2. Позволит увязать инициативное бюджетирование с целями национальных проектов и повысить результативность использования выделяемых средств. Например, создавать и развивать социальную инфраструктуру с учетом мнения населения, с использованием ресурсов населения, а также с возможностью участия населения по обслуживанию, по управлению, и по пользованию средств.</a:t>
            </a:r>
          </a:p>
          <a:p>
            <a:r>
              <a:rPr lang="ru-RU" sz="1500" dirty="0">
                <a:latin typeface="Raleway" charset="-52"/>
              </a:rPr>
              <a:t>3. Увеличит заинтересованность населения в участии в национальных проектах, предоставит им новый мотивирующий импульс, позволит населению увидеть результаты труда органов государственной власти и местного самоуправления. </a:t>
            </a:r>
          </a:p>
          <a:p>
            <a:r>
              <a:rPr lang="ru-RU" sz="1500" dirty="0">
                <a:latin typeface="Raleway" charset="-52"/>
              </a:rPr>
              <a:t>4. Позволит активным деятелям-руководителям заручиться поддержкой избирателей перед выборами. И не позволит разным деструктивным элементам разобщать местное население по национальной и религиозной основе. </a:t>
            </a:r>
          </a:p>
        </p:txBody>
      </p:sp>
    </p:spTree>
    <p:extLst>
      <p:ext uri="{BB962C8B-B14F-4D97-AF65-F5344CB8AC3E}">
        <p14:creationId xmlns:p14="http://schemas.microsoft.com/office/powerpoint/2010/main" val="229290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3" name="Google Shape;543;p38"/>
          <p:cNvGrpSpPr/>
          <p:nvPr/>
        </p:nvGrpSpPr>
        <p:grpSpPr>
          <a:xfrm>
            <a:off x="5755702" y="1265077"/>
            <a:ext cx="664633" cy="664286"/>
            <a:chOff x="6212418" y="1482331"/>
            <a:chExt cx="627249" cy="626921"/>
          </a:xfrm>
        </p:grpSpPr>
        <p:sp>
          <p:nvSpPr>
            <p:cNvPr id="544" name="Google Shape;544;p38"/>
            <p:cNvSpPr/>
            <p:nvPr/>
          </p:nvSpPr>
          <p:spPr>
            <a:xfrm>
              <a:off x="6212418" y="1482331"/>
              <a:ext cx="627249" cy="620800"/>
            </a:xfrm>
            <a:custGeom>
              <a:avLst/>
              <a:gdLst/>
              <a:ahLst/>
              <a:cxnLst/>
              <a:rect l="l" t="t" r="r" b="b"/>
              <a:pathLst>
                <a:path w="7782" h="7702" extrusionOk="0">
                  <a:moveTo>
                    <a:pt x="6112" y="1623"/>
                  </a:moveTo>
                  <a:cubicBezTo>
                    <a:pt x="6112" y="1623"/>
                    <a:pt x="6112" y="1623"/>
                    <a:pt x="6112" y="1623"/>
                  </a:cubicBezTo>
                  <a:lnTo>
                    <a:pt x="6112" y="1623"/>
                  </a:lnTo>
                  <a:cubicBezTo>
                    <a:pt x="6112" y="1623"/>
                    <a:pt x="6112" y="1623"/>
                    <a:pt x="6112" y="1623"/>
                  </a:cubicBezTo>
                  <a:close/>
                  <a:moveTo>
                    <a:pt x="1032" y="1"/>
                  </a:moveTo>
                  <a:cubicBezTo>
                    <a:pt x="1032" y="1"/>
                    <a:pt x="1" y="4037"/>
                    <a:pt x="1909" y="6207"/>
                  </a:cubicBezTo>
                  <a:cubicBezTo>
                    <a:pt x="1909" y="6207"/>
                    <a:pt x="3569" y="7701"/>
                    <a:pt x="5835" y="7701"/>
                  </a:cubicBezTo>
                  <a:cubicBezTo>
                    <a:pt x="6447" y="7701"/>
                    <a:pt x="7102" y="7592"/>
                    <a:pt x="7781" y="7316"/>
                  </a:cubicBezTo>
                  <a:cubicBezTo>
                    <a:pt x="7781" y="7316"/>
                    <a:pt x="5635" y="6499"/>
                    <a:pt x="6112" y="1623"/>
                  </a:cubicBezTo>
                  <a:lnTo>
                    <a:pt x="6112" y="1623"/>
                  </a:lnTo>
                  <a:cubicBezTo>
                    <a:pt x="6112" y="1623"/>
                    <a:pt x="6109" y="1623"/>
                    <a:pt x="6104" y="1623"/>
                  </a:cubicBezTo>
                  <a:cubicBezTo>
                    <a:pt x="5980" y="1623"/>
                    <a:pt x="4400" y="1465"/>
                    <a:pt x="10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8"/>
            <p:cNvSpPr/>
            <p:nvPr/>
          </p:nvSpPr>
          <p:spPr>
            <a:xfrm>
              <a:off x="6365722" y="1881228"/>
              <a:ext cx="473459" cy="228024"/>
            </a:xfrm>
            <a:custGeom>
              <a:avLst/>
              <a:gdLst/>
              <a:ahLst/>
              <a:cxnLst/>
              <a:rect l="l" t="t" r="r" b="b"/>
              <a:pathLst>
                <a:path w="5874" h="2829" extrusionOk="0">
                  <a:moveTo>
                    <a:pt x="5873" y="2367"/>
                  </a:moveTo>
                  <a:cubicBezTo>
                    <a:pt x="5872" y="2368"/>
                    <a:pt x="5870" y="2368"/>
                    <a:pt x="5869" y="2369"/>
                  </a:cubicBezTo>
                  <a:lnTo>
                    <a:pt x="5869" y="2369"/>
                  </a:lnTo>
                  <a:cubicBezTo>
                    <a:pt x="5872" y="2368"/>
                    <a:pt x="5874" y="2368"/>
                    <a:pt x="5873" y="2367"/>
                  </a:cubicBezTo>
                  <a:close/>
                  <a:moveTo>
                    <a:pt x="2141" y="0"/>
                  </a:moveTo>
                  <a:cubicBezTo>
                    <a:pt x="2141" y="0"/>
                    <a:pt x="1496" y="1415"/>
                    <a:pt x="546" y="1415"/>
                  </a:cubicBezTo>
                  <a:cubicBezTo>
                    <a:pt x="373" y="1415"/>
                    <a:pt x="191" y="1368"/>
                    <a:pt x="1" y="1258"/>
                  </a:cubicBezTo>
                  <a:lnTo>
                    <a:pt x="1" y="1258"/>
                  </a:lnTo>
                  <a:cubicBezTo>
                    <a:pt x="1" y="1258"/>
                    <a:pt x="1394" y="2828"/>
                    <a:pt x="3689" y="2828"/>
                  </a:cubicBezTo>
                  <a:cubicBezTo>
                    <a:pt x="4346" y="2828"/>
                    <a:pt x="5076" y="2700"/>
                    <a:pt x="5869" y="2369"/>
                  </a:cubicBezTo>
                  <a:lnTo>
                    <a:pt x="5869" y="2369"/>
                  </a:lnTo>
                  <a:cubicBezTo>
                    <a:pt x="5850" y="2374"/>
                    <a:pt x="5766" y="2386"/>
                    <a:pt x="5633" y="2386"/>
                  </a:cubicBezTo>
                  <a:cubicBezTo>
                    <a:pt x="5034" y="2386"/>
                    <a:pt x="3434" y="2150"/>
                    <a:pt x="2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6" name="Google Shape;546;p38"/>
          <p:cNvGrpSpPr/>
          <p:nvPr/>
        </p:nvGrpSpPr>
        <p:grpSpPr>
          <a:xfrm rot="6978379">
            <a:off x="2644988" y="3868276"/>
            <a:ext cx="664657" cy="664310"/>
            <a:chOff x="6212418" y="1482331"/>
            <a:chExt cx="627249" cy="626921"/>
          </a:xfrm>
        </p:grpSpPr>
        <p:sp>
          <p:nvSpPr>
            <p:cNvPr id="547" name="Google Shape;547;p38"/>
            <p:cNvSpPr/>
            <p:nvPr/>
          </p:nvSpPr>
          <p:spPr>
            <a:xfrm>
              <a:off x="6212418" y="1482331"/>
              <a:ext cx="627249" cy="620800"/>
            </a:xfrm>
            <a:custGeom>
              <a:avLst/>
              <a:gdLst/>
              <a:ahLst/>
              <a:cxnLst/>
              <a:rect l="l" t="t" r="r" b="b"/>
              <a:pathLst>
                <a:path w="7782" h="7702" extrusionOk="0">
                  <a:moveTo>
                    <a:pt x="6112" y="1623"/>
                  </a:moveTo>
                  <a:cubicBezTo>
                    <a:pt x="6112" y="1623"/>
                    <a:pt x="6112" y="1623"/>
                    <a:pt x="6112" y="1623"/>
                  </a:cubicBezTo>
                  <a:lnTo>
                    <a:pt x="6112" y="1623"/>
                  </a:lnTo>
                  <a:cubicBezTo>
                    <a:pt x="6112" y="1623"/>
                    <a:pt x="6112" y="1623"/>
                    <a:pt x="6112" y="1623"/>
                  </a:cubicBezTo>
                  <a:close/>
                  <a:moveTo>
                    <a:pt x="1032" y="1"/>
                  </a:moveTo>
                  <a:cubicBezTo>
                    <a:pt x="1032" y="1"/>
                    <a:pt x="1" y="4037"/>
                    <a:pt x="1909" y="6207"/>
                  </a:cubicBezTo>
                  <a:cubicBezTo>
                    <a:pt x="1909" y="6207"/>
                    <a:pt x="3569" y="7701"/>
                    <a:pt x="5835" y="7701"/>
                  </a:cubicBezTo>
                  <a:cubicBezTo>
                    <a:pt x="6447" y="7701"/>
                    <a:pt x="7102" y="7592"/>
                    <a:pt x="7781" y="7316"/>
                  </a:cubicBezTo>
                  <a:cubicBezTo>
                    <a:pt x="7781" y="7316"/>
                    <a:pt x="5635" y="6499"/>
                    <a:pt x="6112" y="1623"/>
                  </a:cubicBezTo>
                  <a:lnTo>
                    <a:pt x="6112" y="1623"/>
                  </a:lnTo>
                  <a:cubicBezTo>
                    <a:pt x="6112" y="1623"/>
                    <a:pt x="6109" y="1623"/>
                    <a:pt x="6104" y="1623"/>
                  </a:cubicBezTo>
                  <a:cubicBezTo>
                    <a:pt x="5980" y="1623"/>
                    <a:pt x="4400" y="1465"/>
                    <a:pt x="10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8"/>
            <p:cNvSpPr/>
            <p:nvPr/>
          </p:nvSpPr>
          <p:spPr>
            <a:xfrm>
              <a:off x="6365722" y="1881228"/>
              <a:ext cx="473459" cy="228024"/>
            </a:xfrm>
            <a:custGeom>
              <a:avLst/>
              <a:gdLst/>
              <a:ahLst/>
              <a:cxnLst/>
              <a:rect l="l" t="t" r="r" b="b"/>
              <a:pathLst>
                <a:path w="5874" h="2829" extrusionOk="0">
                  <a:moveTo>
                    <a:pt x="5873" y="2367"/>
                  </a:moveTo>
                  <a:cubicBezTo>
                    <a:pt x="5872" y="2368"/>
                    <a:pt x="5870" y="2368"/>
                    <a:pt x="5869" y="2369"/>
                  </a:cubicBezTo>
                  <a:lnTo>
                    <a:pt x="5869" y="2369"/>
                  </a:lnTo>
                  <a:cubicBezTo>
                    <a:pt x="5872" y="2368"/>
                    <a:pt x="5874" y="2368"/>
                    <a:pt x="5873" y="2367"/>
                  </a:cubicBezTo>
                  <a:close/>
                  <a:moveTo>
                    <a:pt x="2141" y="0"/>
                  </a:moveTo>
                  <a:cubicBezTo>
                    <a:pt x="2141" y="0"/>
                    <a:pt x="1496" y="1415"/>
                    <a:pt x="546" y="1415"/>
                  </a:cubicBezTo>
                  <a:cubicBezTo>
                    <a:pt x="373" y="1415"/>
                    <a:pt x="191" y="1368"/>
                    <a:pt x="1" y="1258"/>
                  </a:cubicBezTo>
                  <a:lnTo>
                    <a:pt x="1" y="1258"/>
                  </a:lnTo>
                  <a:cubicBezTo>
                    <a:pt x="1" y="1258"/>
                    <a:pt x="1394" y="2828"/>
                    <a:pt x="3689" y="2828"/>
                  </a:cubicBezTo>
                  <a:cubicBezTo>
                    <a:pt x="4346" y="2828"/>
                    <a:pt x="5076" y="2700"/>
                    <a:pt x="5869" y="2369"/>
                  </a:cubicBezTo>
                  <a:lnTo>
                    <a:pt x="5869" y="2369"/>
                  </a:lnTo>
                  <a:cubicBezTo>
                    <a:pt x="5850" y="2374"/>
                    <a:pt x="5766" y="2386"/>
                    <a:pt x="5633" y="2386"/>
                  </a:cubicBezTo>
                  <a:cubicBezTo>
                    <a:pt x="5034" y="2386"/>
                    <a:pt x="3434" y="2150"/>
                    <a:pt x="2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9" name="Google Shape;549;p38"/>
          <p:cNvGrpSpPr/>
          <p:nvPr/>
        </p:nvGrpSpPr>
        <p:grpSpPr>
          <a:xfrm>
            <a:off x="289390" y="1362121"/>
            <a:ext cx="1721388" cy="1386135"/>
            <a:chOff x="715099" y="1369529"/>
            <a:chExt cx="1721388" cy="1386135"/>
          </a:xfrm>
        </p:grpSpPr>
        <p:sp>
          <p:nvSpPr>
            <p:cNvPr id="550" name="Google Shape;550;p38"/>
            <p:cNvSpPr/>
            <p:nvPr/>
          </p:nvSpPr>
          <p:spPr>
            <a:xfrm>
              <a:off x="715099" y="1369529"/>
              <a:ext cx="1721388" cy="1386135"/>
            </a:xfrm>
            <a:custGeom>
              <a:avLst/>
              <a:gdLst/>
              <a:ahLst/>
              <a:cxnLst/>
              <a:rect l="l" t="t" r="r" b="b"/>
              <a:pathLst>
                <a:path w="11973" h="9641" extrusionOk="0">
                  <a:moveTo>
                    <a:pt x="9820" y="1"/>
                  </a:moveTo>
                  <a:lnTo>
                    <a:pt x="1" y="3363"/>
                  </a:lnTo>
                  <a:lnTo>
                    <a:pt x="2147" y="9641"/>
                  </a:lnTo>
                  <a:lnTo>
                    <a:pt x="11973" y="6272"/>
                  </a:lnTo>
                  <a:lnTo>
                    <a:pt x="982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8"/>
            <p:cNvSpPr/>
            <p:nvPr/>
          </p:nvSpPr>
          <p:spPr>
            <a:xfrm>
              <a:off x="782098" y="1654920"/>
              <a:ext cx="941279" cy="1051139"/>
            </a:xfrm>
            <a:custGeom>
              <a:avLst/>
              <a:gdLst/>
              <a:ahLst/>
              <a:cxnLst/>
              <a:rect l="l" t="t" r="r" b="b"/>
              <a:pathLst>
                <a:path w="6547" h="7311" extrusionOk="0">
                  <a:moveTo>
                    <a:pt x="4543" y="1"/>
                  </a:moveTo>
                  <a:cubicBezTo>
                    <a:pt x="4543" y="1"/>
                    <a:pt x="1103" y="686"/>
                    <a:pt x="0" y="1211"/>
                  </a:cubicBezTo>
                  <a:lnTo>
                    <a:pt x="2087" y="7310"/>
                  </a:lnTo>
                  <a:cubicBezTo>
                    <a:pt x="2087" y="7310"/>
                    <a:pt x="5378" y="6028"/>
                    <a:pt x="6546" y="5861"/>
                  </a:cubicBezTo>
                  <a:lnTo>
                    <a:pt x="45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8"/>
            <p:cNvSpPr/>
            <p:nvPr/>
          </p:nvSpPr>
          <p:spPr>
            <a:xfrm>
              <a:off x="808552" y="1666853"/>
              <a:ext cx="916550" cy="1004843"/>
            </a:xfrm>
            <a:custGeom>
              <a:avLst/>
              <a:gdLst/>
              <a:ahLst/>
              <a:cxnLst/>
              <a:rect l="l" t="t" r="r" b="b"/>
              <a:pathLst>
                <a:path w="6375" h="6989" extrusionOk="0">
                  <a:moveTo>
                    <a:pt x="4311" y="1"/>
                  </a:moveTo>
                  <a:cubicBezTo>
                    <a:pt x="2160" y="1"/>
                    <a:pt x="1" y="961"/>
                    <a:pt x="1" y="961"/>
                  </a:cubicBezTo>
                  <a:lnTo>
                    <a:pt x="2070" y="6989"/>
                  </a:lnTo>
                  <a:cubicBezTo>
                    <a:pt x="3900" y="6321"/>
                    <a:pt x="6374" y="5778"/>
                    <a:pt x="6374" y="5778"/>
                  </a:cubicBezTo>
                  <a:lnTo>
                    <a:pt x="4389" y="1"/>
                  </a:lnTo>
                  <a:cubicBezTo>
                    <a:pt x="4363" y="1"/>
                    <a:pt x="4337" y="1"/>
                    <a:pt x="43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8"/>
            <p:cNvSpPr/>
            <p:nvPr/>
          </p:nvSpPr>
          <p:spPr>
            <a:xfrm>
              <a:off x="833425" y="1636085"/>
              <a:ext cx="889952" cy="998805"/>
            </a:xfrm>
            <a:custGeom>
              <a:avLst/>
              <a:gdLst/>
              <a:ahLst/>
              <a:cxnLst/>
              <a:rect l="l" t="t" r="r" b="b"/>
              <a:pathLst>
                <a:path w="6190" h="6947" extrusionOk="0">
                  <a:moveTo>
                    <a:pt x="4144" y="1"/>
                  </a:moveTo>
                  <a:cubicBezTo>
                    <a:pt x="4144" y="1"/>
                    <a:pt x="1658" y="186"/>
                    <a:pt x="1" y="937"/>
                  </a:cubicBezTo>
                  <a:lnTo>
                    <a:pt x="2177" y="6946"/>
                  </a:lnTo>
                  <a:cubicBezTo>
                    <a:pt x="2177" y="6946"/>
                    <a:pt x="4998" y="5980"/>
                    <a:pt x="6015" y="5980"/>
                  </a:cubicBezTo>
                  <a:cubicBezTo>
                    <a:pt x="6081" y="5980"/>
                    <a:pt x="6140" y="5984"/>
                    <a:pt x="6189" y="5992"/>
                  </a:cubicBezTo>
                  <a:lnTo>
                    <a:pt x="41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8"/>
            <p:cNvSpPr/>
            <p:nvPr/>
          </p:nvSpPr>
          <p:spPr>
            <a:xfrm>
              <a:off x="891797" y="1619408"/>
              <a:ext cx="831580" cy="970050"/>
            </a:xfrm>
            <a:custGeom>
              <a:avLst/>
              <a:gdLst/>
              <a:ahLst/>
              <a:cxnLst/>
              <a:rect l="l" t="t" r="r" b="b"/>
              <a:pathLst>
                <a:path w="5784" h="6747" extrusionOk="0">
                  <a:moveTo>
                    <a:pt x="2814" y="0"/>
                  </a:moveTo>
                  <a:cubicBezTo>
                    <a:pt x="2176" y="0"/>
                    <a:pt x="1221" y="131"/>
                    <a:pt x="0" y="671"/>
                  </a:cubicBezTo>
                  <a:lnTo>
                    <a:pt x="2081" y="6746"/>
                  </a:lnTo>
                  <a:cubicBezTo>
                    <a:pt x="2081" y="6746"/>
                    <a:pt x="4020" y="6041"/>
                    <a:pt x="5238" y="6041"/>
                  </a:cubicBezTo>
                  <a:cubicBezTo>
                    <a:pt x="5445" y="6041"/>
                    <a:pt x="5631" y="6061"/>
                    <a:pt x="5783" y="6108"/>
                  </a:cubicBezTo>
                  <a:lnTo>
                    <a:pt x="3738" y="117"/>
                  </a:lnTo>
                  <a:cubicBezTo>
                    <a:pt x="3738" y="117"/>
                    <a:pt x="3417" y="0"/>
                    <a:pt x="28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8"/>
            <p:cNvSpPr/>
            <p:nvPr/>
          </p:nvSpPr>
          <p:spPr>
            <a:xfrm>
              <a:off x="1435259" y="1391814"/>
              <a:ext cx="924026" cy="1105917"/>
            </a:xfrm>
            <a:custGeom>
              <a:avLst/>
              <a:gdLst/>
              <a:ahLst/>
              <a:cxnLst/>
              <a:rect l="l" t="t" r="r" b="b"/>
              <a:pathLst>
                <a:path w="6427" h="7692" extrusionOk="0">
                  <a:moveTo>
                    <a:pt x="4340" y="1"/>
                  </a:moveTo>
                  <a:cubicBezTo>
                    <a:pt x="3148" y="257"/>
                    <a:pt x="0" y="1831"/>
                    <a:pt x="0" y="1831"/>
                  </a:cubicBezTo>
                  <a:lnTo>
                    <a:pt x="2003" y="7691"/>
                  </a:lnTo>
                  <a:cubicBezTo>
                    <a:pt x="3035" y="7113"/>
                    <a:pt x="6427" y="6100"/>
                    <a:pt x="6427" y="6100"/>
                  </a:cubicBezTo>
                  <a:lnTo>
                    <a:pt x="43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8"/>
            <p:cNvSpPr/>
            <p:nvPr/>
          </p:nvSpPr>
          <p:spPr>
            <a:xfrm>
              <a:off x="1439429" y="1389226"/>
              <a:ext cx="881325" cy="1108505"/>
            </a:xfrm>
            <a:custGeom>
              <a:avLst/>
              <a:gdLst/>
              <a:ahLst/>
              <a:cxnLst/>
              <a:rect l="l" t="t" r="r" b="b"/>
              <a:pathLst>
                <a:path w="6130" h="7710" extrusionOk="0">
                  <a:moveTo>
                    <a:pt x="4061" y="1"/>
                  </a:moveTo>
                  <a:cubicBezTo>
                    <a:pt x="4061" y="1"/>
                    <a:pt x="1718" y="585"/>
                    <a:pt x="1" y="1932"/>
                  </a:cubicBezTo>
                  <a:lnTo>
                    <a:pt x="1986" y="7709"/>
                  </a:lnTo>
                  <a:cubicBezTo>
                    <a:pt x="1986" y="7709"/>
                    <a:pt x="4270" y="6618"/>
                    <a:pt x="6130" y="6028"/>
                  </a:cubicBezTo>
                  <a:lnTo>
                    <a:pt x="40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8"/>
            <p:cNvSpPr/>
            <p:nvPr/>
          </p:nvSpPr>
          <p:spPr>
            <a:xfrm>
              <a:off x="1429221" y="1377293"/>
              <a:ext cx="835893" cy="1120439"/>
            </a:xfrm>
            <a:custGeom>
              <a:avLst/>
              <a:gdLst/>
              <a:ahLst/>
              <a:cxnLst/>
              <a:rect l="l" t="t" r="r" b="b"/>
              <a:pathLst>
                <a:path w="5814" h="7793" extrusionOk="0">
                  <a:moveTo>
                    <a:pt x="3846" y="0"/>
                  </a:moveTo>
                  <a:cubicBezTo>
                    <a:pt x="2069" y="429"/>
                    <a:pt x="0" y="1801"/>
                    <a:pt x="0" y="1801"/>
                  </a:cubicBezTo>
                  <a:lnTo>
                    <a:pt x="2057" y="7792"/>
                  </a:lnTo>
                  <a:cubicBezTo>
                    <a:pt x="2606" y="7178"/>
                    <a:pt x="5813" y="6081"/>
                    <a:pt x="5813" y="6081"/>
                  </a:cubicBezTo>
                  <a:lnTo>
                    <a:pt x="384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8"/>
            <p:cNvSpPr/>
            <p:nvPr/>
          </p:nvSpPr>
          <p:spPr>
            <a:xfrm>
              <a:off x="1429221" y="1370392"/>
              <a:ext cx="772346" cy="1127340"/>
            </a:xfrm>
            <a:custGeom>
              <a:avLst/>
              <a:gdLst/>
              <a:ahLst/>
              <a:cxnLst/>
              <a:rect l="l" t="t" r="r" b="b"/>
              <a:pathLst>
                <a:path w="5372" h="7841" extrusionOk="0">
                  <a:moveTo>
                    <a:pt x="3291" y="1"/>
                  </a:moveTo>
                  <a:cubicBezTo>
                    <a:pt x="775" y="627"/>
                    <a:pt x="0" y="1849"/>
                    <a:pt x="0" y="1849"/>
                  </a:cubicBezTo>
                  <a:lnTo>
                    <a:pt x="2057" y="7840"/>
                  </a:lnTo>
                  <a:cubicBezTo>
                    <a:pt x="2683" y="6928"/>
                    <a:pt x="5372" y="6070"/>
                    <a:pt x="5372" y="6070"/>
                  </a:cubicBezTo>
                  <a:lnTo>
                    <a:pt x="329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9" name="Google Shape;559;p38"/>
            <p:cNvSpPr/>
            <p:nvPr/>
          </p:nvSpPr>
          <p:spPr>
            <a:xfrm>
              <a:off x="967996" y="1713867"/>
              <a:ext cx="433905" cy="74907"/>
            </a:xfrm>
            <a:custGeom>
              <a:avLst/>
              <a:gdLst/>
              <a:ahLst/>
              <a:cxnLst/>
              <a:rect l="l" t="t" r="r" b="b"/>
              <a:pathLst>
                <a:path w="3018" h="521" extrusionOk="0">
                  <a:moveTo>
                    <a:pt x="2367" y="1"/>
                  </a:moveTo>
                  <a:cubicBezTo>
                    <a:pt x="1261" y="1"/>
                    <a:pt x="35" y="469"/>
                    <a:pt x="25" y="479"/>
                  </a:cubicBezTo>
                  <a:cubicBezTo>
                    <a:pt x="7" y="485"/>
                    <a:pt x="1" y="497"/>
                    <a:pt x="7" y="509"/>
                  </a:cubicBezTo>
                  <a:cubicBezTo>
                    <a:pt x="13" y="521"/>
                    <a:pt x="31" y="521"/>
                    <a:pt x="37" y="521"/>
                  </a:cubicBezTo>
                  <a:cubicBezTo>
                    <a:pt x="56" y="516"/>
                    <a:pt x="1269" y="54"/>
                    <a:pt x="2362" y="54"/>
                  </a:cubicBezTo>
                  <a:cubicBezTo>
                    <a:pt x="2579" y="54"/>
                    <a:pt x="2791" y="72"/>
                    <a:pt x="2988" y="116"/>
                  </a:cubicBezTo>
                  <a:lnTo>
                    <a:pt x="3006" y="116"/>
                  </a:lnTo>
                  <a:cubicBezTo>
                    <a:pt x="3006" y="116"/>
                    <a:pt x="3012" y="104"/>
                    <a:pt x="3012" y="80"/>
                  </a:cubicBezTo>
                  <a:cubicBezTo>
                    <a:pt x="3017" y="74"/>
                    <a:pt x="3012" y="62"/>
                    <a:pt x="2994" y="62"/>
                  </a:cubicBezTo>
                  <a:cubicBezTo>
                    <a:pt x="2796" y="19"/>
                    <a:pt x="2584" y="1"/>
                    <a:pt x="23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8"/>
            <p:cNvSpPr/>
            <p:nvPr/>
          </p:nvSpPr>
          <p:spPr>
            <a:xfrm>
              <a:off x="1002358" y="1806745"/>
              <a:ext cx="432180" cy="81377"/>
            </a:xfrm>
            <a:custGeom>
              <a:avLst/>
              <a:gdLst/>
              <a:ahLst/>
              <a:cxnLst/>
              <a:rect l="l" t="t" r="r" b="b"/>
              <a:pathLst>
                <a:path w="3006" h="566" extrusionOk="0">
                  <a:moveTo>
                    <a:pt x="2443" y="0"/>
                  </a:moveTo>
                  <a:cubicBezTo>
                    <a:pt x="1324" y="0"/>
                    <a:pt x="34" y="514"/>
                    <a:pt x="24" y="519"/>
                  </a:cubicBezTo>
                  <a:cubicBezTo>
                    <a:pt x="6" y="525"/>
                    <a:pt x="0" y="543"/>
                    <a:pt x="6" y="549"/>
                  </a:cubicBezTo>
                  <a:cubicBezTo>
                    <a:pt x="15" y="557"/>
                    <a:pt x="23" y="565"/>
                    <a:pt x="29" y="565"/>
                  </a:cubicBezTo>
                  <a:cubicBezTo>
                    <a:pt x="32" y="565"/>
                    <a:pt x="34" y="564"/>
                    <a:pt x="36" y="561"/>
                  </a:cubicBezTo>
                  <a:cubicBezTo>
                    <a:pt x="51" y="555"/>
                    <a:pt x="1325" y="48"/>
                    <a:pt x="2432" y="48"/>
                  </a:cubicBezTo>
                  <a:cubicBezTo>
                    <a:pt x="2618" y="48"/>
                    <a:pt x="2799" y="62"/>
                    <a:pt x="2969" y="96"/>
                  </a:cubicBezTo>
                  <a:lnTo>
                    <a:pt x="2975" y="96"/>
                  </a:lnTo>
                  <a:cubicBezTo>
                    <a:pt x="2981" y="96"/>
                    <a:pt x="2987" y="84"/>
                    <a:pt x="2999" y="72"/>
                  </a:cubicBezTo>
                  <a:cubicBezTo>
                    <a:pt x="3005" y="66"/>
                    <a:pt x="2999" y="48"/>
                    <a:pt x="2981" y="48"/>
                  </a:cubicBezTo>
                  <a:cubicBezTo>
                    <a:pt x="2811" y="15"/>
                    <a:pt x="2629" y="0"/>
                    <a:pt x="24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8"/>
            <p:cNvSpPr/>
            <p:nvPr/>
          </p:nvSpPr>
          <p:spPr>
            <a:xfrm>
              <a:off x="1033988" y="1905517"/>
              <a:ext cx="432180" cy="79076"/>
            </a:xfrm>
            <a:custGeom>
              <a:avLst/>
              <a:gdLst/>
              <a:ahLst/>
              <a:cxnLst/>
              <a:rect l="l" t="t" r="r" b="b"/>
              <a:pathLst>
                <a:path w="3006" h="550" extrusionOk="0">
                  <a:moveTo>
                    <a:pt x="2457" y="0"/>
                  </a:moveTo>
                  <a:cubicBezTo>
                    <a:pt x="2107" y="0"/>
                    <a:pt x="1670" y="60"/>
                    <a:pt x="1151" y="184"/>
                  </a:cubicBezTo>
                  <a:cubicBezTo>
                    <a:pt x="531" y="321"/>
                    <a:pt x="37" y="500"/>
                    <a:pt x="25" y="500"/>
                  </a:cubicBezTo>
                  <a:cubicBezTo>
                    <a:pt x="13" y="511"/>
                    <a:pt x="1" y="523"/>
                    <a:pt x="13" y="529"/>
                  </a:cubicBezTo>
                  <a:cubicBezTo>
                    <a:pt x="17" y="543"/>
                    <a:pt x="25" y="549"/>
                    <a:pt x="34" y="549"/>
                  </a:cubicBezTo>
                  <a:cubicBezTo>
                    <a:pt x="37" y="549"/>
                    <a:pt x="40" y="549"/>
                    <a:pt x="43" y="547"/>
                  </a:cubicBezTo>
                  <a:cubicBezTo>
                    <a:pt x="53" y="542"/>
                    <a:pt x="1478" y="51"/>
                    <a:pt x="2481" y="51"/>
                  </a:cubicBezTo>
                  <a:cubicBezTo>
                    <a:pt x="2664" y="51"/>
                    <a:pt x="2832" y="67"/>
                    <a:pt x="2976" y="106"/>
                  </a:cubicBezTo>
                  <a:lnTo>
                    <a:pt x="2994" y="106"/>
                  </a:lnTo>
                  <a:cubicBezTo>
                    <a:pt x="3000" y="106"/>
                    <a:pt x="3006" y="100"/>
                    <a:pt x="3006" y="94"/>
                  </a:cubicBezTo>
                  <a:cubicBezTo>
                    <a:pt x="3006" y="76"/>
                    <a:pt x="3006" y="64"/>
                    <a:pt x="2994" y="64"/>
                  </a:cubicBezTo>
                  <a:cubicBezTo>
                    <a:pt x="2846" y="22"/>
                    <a:pt x="2667" y="0"/>
                    <a:pt x="2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8"/>
            <p:cNvSpPr/>
            <p:nvPr/>
          </p:nvSpPr>
          <p:spPr>
            <a:xfrm>
              <a:off x="1072663" y="2003859"/>
              <a:ext cx="427867" cy="88709"/>
            </a:xfrm>
            <a:custGeom>
              <a:avLst/>
              <a:gdLst/>
              <a:ahLst/>
              <a:cxnLst/>
              <a:rect l="l" t="t" r="r" b="b"/>
              <a:pathLst>
                <a:path w="2976" h="617" extrusionOk="0">
                  <a:moveTo>
                    <a:pt x="2521" y="0"/>
                  </a:moveTo>
                  <a:cubicBezTo>
                    <a:pt x="1424" y="0"/>
                    <a:pt x="40" y="562"/>
                    <a:pt x="24" y="573"/>
                  </a:cubicBezTo>
                  <a:cubicBezTo>
                    <a:pt x="12" y="579"/>
                    <a:pt x="0" y="591"/>
                    <a:pt x="12" y="603"/>
                  </a:cubicBezTo>
                  <a:cubicBezTo>
                    <a:pt x="16" y="611"/>
                    <a:pt x="21" y="617"/>
                    <a:pt x="30" y="617"/>
                  </a:cubicBezTo>
                  <a:cubicBezTo>
                    <a:pt x="33" y="617"/>
                    <a:pt x="37" y="616"/>
                    <a:pt x="42" y="614"/>
                  </a:cubicBezTo>
                  <a:cubicBezTo>
                    <a:pt x="52" y="609"/>
                    <a:pt x="1449" y="46"/>
                    <a:pt x="2535" y="46"/>
                  </a:cubicBezTo>
                  <a:cubicBezTo>
                    <a:pt x="2678" y="46"/>
                    <a:pt x="2817" y="56"/>
                    <a:pt x="2945" y="78"/>
                  </a:cubicBezTo>
                  <a:lnTo>
                    <a:pt x="2957" y="78"/>
                  </a:lnTo>
                  <a:cubicBezTo>
                    <a:pt x="2963" y="78"/>
                    <a:pt x="2963" y="72"/>
                    <a:pt x="2969" y="54"/>
                  </a:cubicBezTo>
                  <a:cubicBezTo>
                    <a:pt x="2975" y="48"/>
                    <a:pt x="2969" y="36"/>
                    <a:pt x="2957" y="36"/>
                  </a:cubicBezTo>
                  <a:cubicBezTo>
                    <a:pt x="2820" y="11"/>
                    <a:pt x="2673" y="0"/>
                    <a:pt x="25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8"/>
            <p:cNvSpPr/>
            <p:nvPr/>
          </p:nvSpPr>
          <p:spPr>
            <a:xfrm>
              <a:off x="1106019" y="2108382"/>
              <a:ext cx="430455" cy="85402"/>
            </a:xfrm>
            <a:custGeom>
              <a:avLst/>
              <a:gdLst/>
              <a:ahLst/>
              <a:cxnLst/>
              <a:rect l="l" t="t" r="r" b="b"/>
              <a:pathLst>
                <a:path w="2994" h="594" extrusionOk="0">
                  <a:moveTo>
                    <a:pt x="2339" y="0"/>
                  </a:moveTo>
                  <a:cubicBezTo>
                    <a:pt x="1279" y="0"/>
                    <a:pt x="28" y="544"/>
                    <a:pt x="19" y="549"/>
                  </a:cubicBezTo>
                  <a:cubicBezTo>
                    <a:pt x="13" y="561"/>
                    <a:pt x="1" y="573"/>
                    <a:pt x="13" y="579"/>
                  </a:cubicBezTo>
                  <a:cubicBezTo>
                    <a:pt x="17" y="588"/>
                    <a:pt x="21" y="593"/>
                    <a:pt x="30" y="593"/>
                  </a:cubicBezTo>
                  <a:cubicBezTo>
                    <a:pt x="34" y="593"/>
                    <a:pt x="38" y="593"/>
                    <a:pt x="42" y="591"/>
                  </a:cubicBezTo>
                  <a:cubicBezTo>
                    <a:pt x="57" y="576"/>
                    <a:pt x="1294" y="38"/>
                    <a:pt x="2343" y="38"/>
                  </a:cubicBezTo>
                  <a:cubicBezTo>
                    <a:pt x="2565" y="38"/>
                    <a:pt x="2778" y="62"/>
                    <a:pt x="2970" y="120"/>
                  </a:cubicBezTo>
                  <a:lnTo>
                    <a:pt x="2982" y="120"/>
                  </a:lnTo>
                  <a:cubicBezTo>
                    <a:pt x="2994" y="120"/>
                    <a:pt x="2994" y="114"/>
                    <a:pt x="2994" y="114"/>
                  </a:cubicBezTo>
                  <a:cubicBezTo>
                    <a:pt x="2994" y="96"/>
                    <a:pt x="2994" y="84"/>
                    <a:pt x="2976" y="84"/>
                  </a:cubicBezTo>
                  <a:cubicBezTo>
                    <a:pt x="2781" y="25"/>
                    <a:pt x="2565" y="0"/>
                    <a:pt x="2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8"/>
            <p:cNvSpPr/>
            <p:nvPr/>
          </p:nvSpPr>
          <p:spPr>
            <a:xfrm>
              <a:off x="1140380" y="2205861"/>
              <a:ext cx="437212" cy="86121"/>
            </a:xfrm>
            <a:custGeom>
              <a:avLst/>
              <a:gdLst/>
              <a:ahLst/>
              <a:cxnLst/>
              <a:rect l="l" t="t" r="r" b="b"/>
              <a:pathLst>
                <a:path w="3041" h="599" extrusionOk="0">
                  <a:moveTo>
                    <a:pt x="2692" y="1"/>
                  </a:moveTo>
                  <a:cubicBezTo>
                    <a:pt x="1806" y="1"/>
                    <a:pt x="101" y="525"/>
                    <a:pt x="18" y="551"/>
                  </a:cubicBezTo>
                  <a:cubicBezTo>
                    <a:pt x="12" y="557"/>
                    <a:pt x="0" y="563"/>
                    <a:pt x="0" y="581"/>
                  </a:cubicBezTo>
                  <a:cubicBezTo>
                    <a:pt x="12" y="599"/>
                    <a:pt x="18" y="599"/>
                    <a:pt x="30" y="599"/>
                  </a:cubicBezTo>
                  <a:cubicBezTo>
                    <a:pt x="51" y="588"/>
                    <a:pt x="1826" y="47"/>
                    <a:pt x="2707" y="47"/>
                  </a:cubicBezTo>
                  <a:cubicBezTo>
                    <a:pt x="2827" y="47"/>
                    <a:pt x="2931" y="57"/>
                    <a:pt x="3011" y="80"/>
                  </a:cubicBezTo>
                  <a:lnTo>
                    <a:pt x="3029" y="80"/>
                  </a:lnTo>
                  <a:cubicBezTo>
                    <a:pt x="3035" y="80"/>
                    <a:pt x="3041" y="74"/>
                    <a:pt x="3035" y="68"/>
                  </a:cubicBezTo>
                  <a:cubicBezTo>
                    <a:pt x="3035" y="50"/>
                    <a:pt x="3035" y="38"/>
                    <a:pt x="3023" y="38"/>
                  </a:cubicBezTo>
                  <a:cubicBezTo>
                    <a:pt x="2936" y="12"/>
                    <a:pt x="2823" y="1"/>
                    <a:pt x="26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8"/>
            <p:cNvSpPr/>
            <p:nvPr/>
          </p:nvSpPr>
          <p:spPr>
            <a:xfrm>
              <a:off x="1174598" y="2301614"/>
              <a:ext cx="427004" cy="89284"/>
            </a:xfrm>
            <a:custGeom>
              <a:avLst/>
              <a:gdLst/>
              <a:ahLst/>
              <a:cxnLst/>
              <a:rect l="l" t="t" r="r" b="b"/>
              <a:pathLst>
                <a:path w="2970" h="621" extrusionOk="0">
                  <a:moveTo>
                    <a:pt x="2642" y="1"/>
                  </a:moveTo>
                  <a:cubicBezTo>
                    <a:pt x="1764" y="1"/>
                    <a:pt x="97" y="544"/>
                    <a:pt x="18" y="571"/>
                  </a:cubicBezTo>
                  <a:cubicBezTo>
                    <a:pt x="1" y="576"/>
                    <a:pt x="1" y="588"/>
                    <a:pt x="1" y="600"/>
                  </a:cubicBezTo>
                  <a:cubicBezTo>
                    <a:pt x="10" y="614"/>
                    <a:pt x="15" y="620"/>
                    <a:pt x="22" y="620"/>
                  </a:cubicBezTo>
                  <a:cubicBezTo>
                    <a:pt x="25" y="620"/>
                    <a:pt x="27" y="620"/>
                    <a:pt x="30" y="618"/>
                  </a:cubicBezTo>
                  <a:cubicBezTo>
                    <a:pt x="51" y="608"/>
                    <a:pt x="1758" y="48"/>
                    <a:pt x="2634" y="48"/>
                  </a:cubicBezTo>
                  <a:cubicBezTo>
                    <a:pt x="2754" y="48"/>
                    <a:pt x="2858" y="58"/>
                    <a:pt x="2940" y="82"/>
                  </a:cubicBezTo>
                  <a:lnTo>
                    <a:pt x="2952" y="82"/>
                  </a:lnTo>
                  <a:cubicBezTo>
                    <a:pt x="2964" y="82"/>
                    <a:pt x="2964" y="70"/>
                    <a:pt x="2970" y="64"/>
                  </a:cubicBezTo>
                  <a:cubicBezTo>
                    <a:pt x="2970" y="52"/>
                    <a:pt x="2970" y="34"/>
                    <a:pt x="2952" y="34"/>
                  </a:cubicBezTo>
                  <a:cubicBezTo>
                    <a:pt x="2867" y="11"/>
                    <a:pt x="2762" y="1"/>
                    <a:pt x="26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8"/>
            <p:cNvSpPr/>
            <p:nvPr/>
          </p:nvSpPr>
          <p:spPr>
            <a:xfrm>
              <a:off x="1210542" y="2400818"/>
              <a:ext cx="425423" cy="95898"/>
            </a:xfrm>
            <a:custGeom>
              <a:avLst/>
              <a:gdLst/>
              <a:ahLst/>
              <a:cxnLst/>
              <a:rect l="l" t="t" r="r" b="b"/>
              <a:pathLst>
                <a:path w="2959" h="667" extrusionOk="0">
                  <a:moveTo>
                    <a:pt x="2585" y="1"/>
                  </a:moveTo>
                  <a:cubicBezTo>
                    <a:pt x="1556" y="1"/>
                    <a:pt x="40" y="609"/>
                    <a:pt x="19" y="620"/>
                  </a:cubicBezTo>
                  <a:cubicBezTo>
                    <a:pt x="7" y="626"/>
                    <a:pt x="1" y="638"/>
                    <a:pt x="7" y="650"/>
                  </a:cubicBezTo>
                  <a:cubicBezTo>
                    <a:pt x="11" y="658"/>
                    <a:pt x="21" y="666"/>
                    <a:pt x="29" y="666"/>
                  </a:cubicBezTo>
                  <a:cubicBezTo>
                    <a:pt x="32" y="666"/>
                    <a:pt x="35" y="665"/>
                    <a:pt x="37" y="662"/>
                  </a:cubicBezTo>
                  <a:cubicBezTo>
                    <a:pt x="58" y="656"/>
                    <a:pt x="1567" y="50"/>
                    <a:pt x="2590" y="50"/>
                  </a:cubicBezTo>
                  <a:cubicBezTo>
                    <a:pt x="2711" y="50"/>
                    <a:pt x="2824" y="58"/>
                    <a:pt x="2928" y="77"/>
                  </a:cubicBezTo>
                  <a:lnTo>
                    <a:pt x="2934" y="77"/>
                  </a:lnTo>
                  <a:cubicBezTo>
                    <a:pt x="2940" y="77"/>
                    <a:pt x="2952" y="65"/>
                    <a:pt x="2952" y="53"/>
                  </a:cubicBezTo>
                  <a:cubicBezTo>
                    <a:pt x="2958" y="47"/>
                    <a:pt x="2952" y="30"/>
                    <a:pt x="2934" y="30"/>
                  </a:cubicBezTo>
                  <a:cubicBezTo>
                    <a:pt x="2827" y="10"/>
                    <a:pt x="2710" y="1"/>
                    <a:pt x="2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8"/>
            <p:cNvSpPr/>
            <p:nvPr/>
          </p:nvSpPr>
          <p:spPr>
            <a:xfrm>
              <a:off x="1502114" y="1473190"/>
              <a:ext cx="378984" cy="220551"/>
            </a:xfrm>
            <a:custGeom>
              <a:avLst/>
              <a:gdLst/>
              <a:ahLst/>
              <a:cxnLst/>
              <a:rect l="l" t="t" r="r" b="b"/>
              <a:pathLst>
                <a:path w="2636" h="1534" extrusionOk="0">
                  <a:moveTo>
                    <a:pt x="2605" y="1"/>
                  </a:moveTo>
                  <a:cubicBezTo>
                    <a:pt x="2593" y="7"/>
                    <a:pt x="793" y="549"/>
                    <a:pt x="6" y="1497"/>
                  </a:cubicBezTo>
                  <a:cubicBezTo>
                    <a:pt x="0" y="1503"/>
                    <a:pt x="0" y="1521"/>
                    <a:pt x="6" y="1527"/>
                  </a:cubicBezTo>
                  <a:cubicBezTo>
                    <a:pt x="12" y="1533"/>
                    <a:pt x="18" y="1533"/>
                    <a:pt x="30" y="1533"/>
                  </a:cubicBezTo>
                  <a:cubicBezTo>
                    <a:pt x="36" y="1533"/>
                    <a:pt x="36" y="1533"/>
                    <a:pt x="36" y="1527"/>
                  </a:cubicBezTo>
                  <a:cubicBezTo>
                    <a:pt x="817" y="585"/>
                    <a:pt x="2605" y="49"/>
                    <a:pt x="2623" y="43"/>
                  </a:cubicBezTo>
                  <a:cubicBezTo>
                    <a:pt x="2635" y="37"/>
                    <a:pt x="2635" y="31"/>
                    <a:pt x="2635" y="13"/>
                  </a:cubicBezTo>
                  <a:cubicBezTo>
                    <a:pt x="2629" y="1"/>
                    <a:pt x="2623" y="1"/>
                    <a:pt x="26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8"/>
            <p:cNvSpPr/>
            <p:nvPr/>
          </p:nvSpPr>
          <p:spPr>
            <a:xfrm>
              <a:off x="1532881" y="1571819"/>
              <a:ext cx="382435" cy="211924"/>
            </a:xfrm>
            <a:custGeom>
              <a:avLst/>
              <a:gdLst/>
              <a:ahLst/>
              <a:cxnLst/>
              <a:rect l="l" t="t" r="r" b="b"/>
              <a:pathLst>
                <a:path w="2660" h="1474" extrusionOk="0">
                  <a:moveTo>
                    <a:pt x="2630" y="1"/>
                  </a:moveTo>
                  <a:cubicBezTo>
                    <a:pt x="2606" y="1"/>
                    <a:pt x="806" y="519"/>
                    <a:pt x="7" y="1437"/>
                  </a:cubicBezTo>
                  <a:cubicBezTo>
                    <a:pt x="1" y="1443"/>
                    <a:pt x="1" y="1455"/>
                    <a:pt x="7" y="1467"/>
                  </a:cubicBezTo>
                  <a:cubicBezTo>
                    <a:pt x="13" y="1473"/>
                    <a:pt x="25" y="1473"/>
                    <a:pt x="30" y="1473"/>
                  </a:cubicBezTo>
                  <a:lnTo>
                    <a:pt x="42" y="1473"/>
                  </a:lnTo>
                  <a:cubicBezTo>
                    <a:pt x="835" y="567"/>
                    <a:pt x="2630" y="48"/>
                    <a:pt x="2648" y="42"/>
                  </a:cubicBezTo>
                  <a:cubicBezTo>
                    <a:pt x="2660" y="36"/>
                    <a:pt x="2660" y="30"/>
                    <a:pt x="2660" y="12"/>
                  </a:cubicBezTo>
                  <a:cubicBezTo>
                    <a:pt x="2654" y="1"/>
                    <a:pt x="2648" y="1"/>
                    <a:pt x="26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8"/>
            <p:cNvSpPr/>
            <p:nvPr/>
          </p:nvSpPr>
          <p:spPr>
            <a:xfrm>
              <a:off x="1565518" y="1667572"/>
              <a:ext cx="382435" cy="217244"/>
            </a:xfrm>
            <a:custGeom>
              <a:avLst/>
              <a:gdLst/>
              <a:ahLst/>
              <a:cxnLst/>
              <a:rect l="l" t="t" r="r" b="b"/>
              <a:pathLst>
                <a:path w="2660" h="1511" extrusionOk="0">
                  <a:moveTo>
                    <a:pt x="2629" y="0"/>
                  </a:moveTo>
                  <a:cubicBezTo>
                    <a:pt x="2626" y="0"/>
                    <a:pt x="2622" y="1"/>
                    <a:pt x="2618" y="2"/>
                  </a:cubicBezTo>
                  <a:cubicBezTo>
                    <a:pt x="2618" y="8"/>
                    <a:pt x="2111" y="181"/>
                    <a:pt x="1538" y="443"/>
                  </a:cubicBezTo>
                  <a:cubicBezTo>
                    <a:pt x="769" y="801"/>
                    <a:pt x="257" y="1153"/>
                    <a:pt x="12" y="1481"/>
                  </a:cubicBezTo>
                  <a:cubicBezTo>
                    <a:pt x="0" y="1487"/>
                    <a:pt x="12" y="1499"/>
                    <a:pt x="18" y="1511"/>
                  </a:cubicBezTo>
                  <a:lnTo>
                    <a:pt x="42" y="1511"/>
                  </a:lnTo>
                  <a:cubicBezTo>
                    <a:pt x="48" y="1511"/>
                    <a:pt x="48" y="1499"/>
                    <a:pt x="42" y="1499"/>
                  </a:cubicBezTo>
                  <a:cubicBezTo>
                    <a:pt x="608" y="748"/>
                    <a:pt x="2474" y="98"/>
                    <a:pt x="2623" y="50"/>
                  </a:cubicBezTo>
                  <a:lnTo>
                    <a:pt x="2635" y="50"/>
                  </a:lnTo>
                  <a:cubicBezTo>
                    <a:pt x="2647" y="38"/>
                    <a:pt x="2659" y="32"/>
                    <a:pt x="2647" y="20"/>
                  </a:cubicBezTo>
                  <a:cubicBezTo>
                    <a:pt x="2643" y="7"/>
                    <a:pt x="2638" y="0"/>
                    <a:pt x="2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8"/>
            <p:cNvSpPr/>
            <p:nvPr/>
          </p:nvSpPr>
          <p:spPr>
            <a:xfrm>
              <a:off x="1598873" y="1775833"/>
              <a:ext cx="385885" cy="203298"/>
            </a:xfrm>
            <a:custGeom>
              <a:avLst/>
              <a:gdLst/>
              <a:ahLst/>
              <a:cxnLst/>
              <a:rect l="l" t="t" r="r" b="b"/>
              <a:pathLst>
                <a:path w="2684" h="1414" extrusionOk="0">
                  <a:moveTo>
                    <a:pt x="2654" y="0"/>
                  </a:moveTo>
                  <a:cubicBezTo>
                    <a:pt x="2636" y="0"/>
                    <a:pt x="770" y="531"/>
                    <a:pt x="13" y="1372"/>
                  </a:cubicBezTo>
                  <a:cubicBezTo>
                    <a:pt x="1" y="1384"/>
                    <a:pt x="1" y="1396"/>
                    <a:pt x="13" y="1402"/>
                  </a:cubicBezTo>
                  <a:cubicBezTo>
                    <a:pt x="19" y="1413"/>
                    <a:pt x="25" y="1413"/>
                    <a:pt x="31" y="1413"/>
                  </a:cubicBezTo>
                  <a:lnTo>
                    <a:pt x="48" y="1413"/>
                  </a:lnTo>
                  <a:cubicBezTo>
                    <a:pt x="800" y="579"/>
                    <a:pt x="2648" y="54"/>
                    <a:pt x="2672" y="48"/>
                  </a:cubicBezTo>
                  <a:cubicBezTo>
                    <a:pt x="2678" y="42"/>
                    <a:pt x="2684" y="30"/>
                    <a:pt x="2684" y="18"/>
                  </a:cubicBezTo>
                  <a:cubicBezTo>
                    <a:pt x="2678" y="0"/>
                    <a:pt x="2672" y="0"/>
                    <a:pt x="2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8"/>
            <p:cNvSpPr/>
            <p:nvPr/>
          </p:nvSpPr>
          <p:spPr>
            <a:xfrm>
              <a:off x="1635823" y="1877050"/>
              <a:ext cx="381572" cy="211781"/>
            </a:xfrm>
            <a:custGeom>
              <a:avLst/>
              <a:gdLst/>
              <a:ahLst/>
              <a:cxnLst/>
              <a:rect l="l" t="t" r="r" b="b"/>
              <a:pathLst>
                <a:path w="2654" h="1473" extrusionOk="0">
                  <a:moveTo>
                    <a:pt x="2629" y="0"/>
                  </a:moveTo>
                  <a:cubicBezTo>
                    <a:pt x="2605" y="6"/>
                    <a:pt x="680" y="501"/>
                    <a:pt x="6" y="1443"/>
                  </a:cubicBezTo>
                  <a:cubicBezTo>
                    <a:pt x="0" y="1455"/>
                    <a:pt x="6" y="1467"/>
                    <a:pt x="12" y="1473"/>
                  </a:cubicBezTo>
                  <a:lnTo>
                    <a:pt x="36" y="1473"/>
                  </a:lnTo>
                  <a:cubicBezTo>
                    <a:pt x="42" y="1473"/>
                    <a:pt x="54" y="1473"/>
                    <a:pt x="36" y="1461"/>
                  </a:cubicBezTo>
                  <a:cubicBezTo>
                    <a:pt x="698" y="531"/>
                    <a:pt x="2617" y="42"/>
                    <a:pt x="2635" y="36"/>
                  </a:cubicBezTo>
                  <a:cubicBezTo>
                    <a:pt x="2647" y="36"/>
                    <a:pt x="2653" y="30"/>
                    <a:pt x="2653" y="12"/>
                  </a:cubicBezTo>
                  <a:cubicBezTo>
                    <a:pt x="2653" y="6"/>
                    <a:pt x="2647" y="0"/>
                    <a:pt x="2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8"/>
            <p:cNvSpPr/>
            <p:nvPr/>
          </p:nvSpPr>
          <p:spPr>
            <a:xfrm>
              <a:off x="1660552" y="1975535"/>
              <a:ext cx="392786" cy="211062"/>
            </a:xfrm>
            <a:custGeom>
              <a:avLst/>
              <a:gdLst/>
              <a:ahLst/>
              <a:cxnLst/>
              <a:rect l="l" t="t" r="r" b="b"/>
              <a:pathLst>
                <a:path w="2732" h="1468" extrusionOk="0">
                  <a:moveTo>
                    <a:pt x="2696" y="1"/>
                  </a:moveTo>
                  <a:cubicBezTo>
                    <a:pt x="2600" y="36"/>
                    <a:pt x="424" y="865"/>
                    <a:pt x="7" y="1437"/>
                  </a:cubicBezTo>
                  <a:cubicBezTo>
                    <a:pt x="1" y="1443"/>
                    <a:pt x="7" y="1461"/>
                    <a:pt x="13" y="1467"/>
                  </a:cubicBezTo>
                  <a:lnTo>
                    <a:pt x="43" y="1467"/>
                  </a:lnTo>
                  <a:cubicBezTo>
                    <a:pt x="454" y="901"/>
                    <a:pt x="2690" y="54"/>
                    <a:pt x="2714" y="42"/>
                  </a:cubicBezTo>
                  <a:cubicBezTo>
                    <a:pt x="2726" y="36"/>
                    <a:pt x="2732" y="24"/>
                    <a:pt x="2726" y="13"/>
                  </a:cubicBezTo>
                  <a:cubicBezTo>
                    <a:pt x="2720" y="1"/>
                    <a:pt x="2714" y="1"/>
                    <a:pt x="26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8"/>
            <p:cNvSpPr/>
            <p:nvPr/>
          </p:nvSpPr>
          <p:spPr>
            <a:xfrm>
              <a:off x="1700090" y="2073733"/>
              <a:ext cx="386748" cy="202867"/>
            </a:xfrm>
            <a:custGeom>
              <a:avLst/>
              <a:gdLst/>
              <a:ahLst/>
              <a:cxnLst/>
              <a:rect l="l" t="t" r="r" b="b"/>
              <a:pathLst>
                <a:path w="2690" h="1411" extrusionOk="0">
                  <a:moveTo>
                    <a:pt x="2660" y="1"/>
                  </a:moveTo>
                  <a:cubicBezTo>
                    <a:pt x="2657" y="1"/>
                    <a:pt x="2655" y="2"/>
                    <a:pt x="2653" y="3"/>
                  </a:cubicBezTo>
                  <a:cubicBezTo>
                    <a:pt x="2564" y="39"/>
                    <a:pt x="435" y="802"/>
                    <a:pt x="6" y="1380"/>
                  </a:cubicBezTo>
                  <a:cubicBezTo>
                    <a:pt x="0" y="1386"/>
                    <a:pt x="6" y="1404"/>
                    <a:pt x="12" y="1410"/>
                  </a:cubicBezTo>
                  <a:lnTo>
                    <a:pt x="42" y="1410"/>
                  </a:lnTo>
                  <a:cubicBezTo>
                    <a:pt x="465" y="838"/>
                    <a:pt x="2647" y="57"/>
                    <a:pt x="2665" y="45"/>
                  </a:cubicBezTo>
                  <a:cubicBezTo>
                    <a:pt x="2683" y="39"/>
                    <a:pt x="2689" y="33"/>
                    <a:pt x="2683" y="15"/>
                  </a:cubicBezTo>
                  <a:cubicBezTo>
                    <a:pt x="2679" y="6"/>
                    <a:pt x="2668" y="1"/>
                    <a:pt x="26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8"/>
            <p:cNvSpPr/>
            <p:nvPr/>
          </p:nvSpPr>
          <p:spPr>
            <a:xfrm>
              <a:off x="1735170" y="2180413"/>
              <a:ext cx="388473" cy="194671"/>
            </a:xfrm>
            <a:custGeom>
              <a:avLst/>
              <a:gdLst/>
              <a:ahLst/>
              <a:cxnLst/>
              <a:rect l="l" t="t" r="r" b="b"/>
              <a:pathLst>
                <a:path w="2702" h="1354" extrusionOk="0">
                  <a:moveTo>
                    <a:pt x="2672" y="1"/>
                  </a:moveTo>
                  <a:cubicBezTo>
                    <a:pt x="2654" y="6"/>
                    <a:pt x="680" y="567"/>
                    <a:pt x="7" y="1318"/>
                  </a:cubicBezTo>
                  <a:cubicBezTo>
                    <a:pt x="1" y="1324"/>
                    <a:pt x="1" y="1342"/>
                    <a:pt x="7" y="1348"/>
                  </a:cubicBezTo>
                  <a:cubicBezTo>
                    <a:pt x="13" y="1354"/>
                    <a:pt x="25" y="1354"/>
                    <a:pt x="30" y="1354"/>
                  </a:cubicBezTo>
                  <a:cubicBezTo>
                    <a:pt x="30" y="1354"/>
                    <a:pt x="36" y="1354"/>
                    <a:pt x="36" y="1348"/>
                  </a:cubicBezTo>
                  <a:cubicBezTo>
                    <a:pt x="710" y="609"/>
                    <a:pt x="2660" y="48"/>
                    <a:pt x="2684" y="42"/>
                  </a:cubicBezTo>
                  <a:cubicBezTo>
                    <a:pt x="2701" y="36"/>
                    <a:pt x="2701" y="30"/>
                    <a:pt x="2701" y="12"/>
                  </a:cubicBezTo>
                  <a:cubicBezTo>
                    <a:pt x="2690" y="1"/>
                    <a:pt x="2684" y="1"/>
                    <a:pt x="2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8"/>
            <p:cNvSpPr/>
            <p:nvPr/>
          </p:nvSpPr>
          <p:spPr>
            <a:xfrm>
              <a:off x="1467752" y="1547808"/>
              <a:ext cx="128676" cy="289850"/>
            </a:xfrm>
            <a:custGeom>
              <a:avLst/>
              <a:gdLst/>
              <a:ahLst/>
              <a:cxnLst/>
              <a:rect l="l" t="t" r="r" b="b"/>
              <a:pathLst>
                <a:path w="895" h="2016" extrusionOk="0">
                  <a:moveTo>
                    <a:pt x="328" y="1"/>
                  </a:moveTo>
                  <a:cubicBezTo>
                    <a:pt x="209" y="96"/>
                    <a:pt x="102" y="197"/>
                    <a:pt x="1" y="293"/>
                  </a:cubicBezTo>
                  <a:lnTo>
                    <a:pt x="585" y="2016"/>
                  </a:lnTo>
                  <a:lnTo>
                    <a:pt x="627" y="1521"/>
                  </a:lnTo>
                  <a:lnTo>
                    <a:pt x="895" y="1664"/>
                  </a:lnTo>
                  <a:lnTo>
                    <a:pt x="3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6" name="Google Shape;576;p38"/>
          <p:cNvSpPr txBox="1">
            <a:spLocks noGrp="1"/>
          </p:cNvSpPr>
          <p:nvPr>
            <p:ph type="title"/>
          </p:nvPr>
        </p:nvSpPr>
        <p:spPr>
          <a:xfrm>
            <a:off x="1964836" y="1936070"/>
            <a:ext cx="5215089" cy="26487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2800" spc="-150" dirty="0">
                <a:latin typeface="Raleway" pitchFamily="2" charset="0"/>
              </a:rPr>
              <a:t>ПОПРАВКИ, СВЯЗАННЫЕ С ИНИЦИАТИВНЫМ БЮДЖЕТИРОВАНИЕМ</a:t>
            </a:r>
          </a:p>
        </p:txBody>
      </p:sp>
      <p:sp>
        <p:nvSpPr>
          <p:cNvPr id="577" name="Google Shape;577;p38"/>
          <p:cNvSpPr txBox="1">
            <a:spLocks noGrp="1"/>
          </p:cNvSpPr>
          <p:nvPr>
            <p:ph type="title" idx="2"/>
          </p:nvPr>
        </p:nvSpPr>
        <p:spPr>
          <a:xfrm>
            <a:off x="2952692" y="436498"/>
            <a:ext cx="2960728" cy="13123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Raleway" charset="-52"/>
              </a:rPr>
              <a:t>Часть </a:t>
            </a:r>
            <a:r>
              <a:rPr lang="en" dirty="0">
                <a:latin typeface="Raleway" charset="-52"/>
              </a:rPr>
              <a:t>1</a:t>
            </a:r>
            <a:endParaRPr dirty="0">
              <a:latin typeface="Raleway" charset="-52"/>
            </a:endParaRPr>
          </a:p>
        </p:txBody>
      </p:sp>
      <p:cxnSp>
        <p:nvCxnSpPr>
          <p:cNvPr id="579" name="Google Shape;579;p38"/>
          <p:cNvCxnSpPr/>
          <p:nvPr/>
        </p:nvCxnSpPr>
        <p:spPr>
          <a:xfrm>
            <a:off x="3875249" y="1826882"/>
            <a:ext cx="1121700" cy="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80" name="Google Shape;580;p38"/>
          <p:cNvGrpSpPr/>
          <p:nvPr/>
        </p:nvGrpSpPr>
        <p:grpSpPr>
          <a:xfrm>
            <a:off x="6547358" y="3163635"/>
            <a:ext cx="2411653" cy="1890383"/>
            <a:chOff x="6113525" y="2551037"/>
            <a:chExt cx="2840246" cy="2226338"/>
          </a:xfrm>
        </p:grpSpPr>
        <p:sp>
          <p:nvSpPr>
            <p:cNvPr id="581" name="Google Shape;581;p38"/>
            <p:cNvSpPr/>
            <p:nvPr/>
          </p:nvSpPr>
          <p:spPr>
            <a:xfrm>
              <a:off x="6113525" y="4608500"/>
              <a:ext cx="2787691" cy="168875"/>
            </a:xfrm>
            <a:custGeom>
              <a:avLst/>
              <a:gdLst/>
              <a:ahLst/>
              <a:cxnLst/>
              <a:rect l="l" t="t" r="r" b="b"/>
              <a:pathLst>
                <a:path w="17929" h="925" extrusionOk="0">
                  <a:moveTo>
                    <a:pt x="8961" y="1"/>
                  </a:moveTo>
                  <a:cubicBezTo>
                    <a:pt x="4013" y="1"/>
                    <a:pt x="1" y="209"/>
                    <a:pt x="1" y="466"/>
                  </a:cubicBezTo>
                  <a:cubicBezTo>
                    <a:pt x="1" y="722"/>
                    <a:pt x="4013" y="925"/>
                    <a:pt x="8961" y="925"/>
                  </a:cubicBezTo>
                  <a:cubicBezTo>
                    <a:pt x="13916" y="925"/>
                    <a:pt x="17928" y="722"/>
                    <a:pt x="17928" y="466"/>
                  </a:cubicBezTo>
                  <a:cubicBezTo>
                    <a:pt x="17928" y="209"/>
                    <a:pt x="13916" y="1"/>
                    <a:pt x="8961" y="1"/>
                  </a:cubicBezTo>
                  <a:close/>
                </a:path>
              </a:pathLst>
            </a:custGeom>
            <a:solidFill>
              <a:srgbClr val="434343">
                <a:alpha val="295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2" name="Google Shape;582;p38"/>
            <p:cNvGrpSpPr/>
            <p:nvPr/>
          </p:nvGrpSpPr>
          <p:grpSpPr>
            <a:xfrm>
              <a:off x="6211851" y="2551037"/>
              <a:ext cx="2741920" cy="2134502"/>
              <a:chOff x="6328726" y="268400"/>
              <a:chExt cx="1863097" cy="1450168"/>
            </a:xfrm>
          </p:grpSpPr>
          <p:sp>
            <p:nvSpPr>
              <p:cNvPr id="583" name="Google Shape;583;p38"/>
              <p:cNvSpPr/>
              <p:nvPr/>
            </p:nvSpPr>
            <p:spPr>
              <a:xfrm>
                <a:off x="7246326" y="450597"/>
                <a:ext cx="869827" cy="133412"/>
              </a:xfrm>
              <a:custGeom>
                <a:avLst/>
                <a:gdLst/>
                <a:ahLst/>
                <a:cxnLst/>
                <a:rect l="l" t="t" r="r" b="b"/>
                <a:pathLst>
                  <a:path w="11162" h="1712" extrusionOk="0">
                    <a:moveTo>
                      <a:pt x="3126" y="1"/>
                    </a:moveTo>
                    <a:cubicBezTo>
                      <a:pt x="2077" y="1"/>
                      <a:pt x="1062" y="103"/>
                      <a:pt x="0" y="262"/>
                    </a:cubicBezTo>
                    <a:lnTo>
                      <a:pt x="167" y="1711"/>
                    </a:lnTo>
                    <a:cubicBezTo>
                      <a:pt x="167" y="1711"/>
                      <a:pt x="1049" y="1086"/>
                      <a:pt x="3184" y="1086"/>
                    </a:cubicBezTo>
                    <a:cubicBezTo>
                      <a:pt x="3507" y="1086"/>
                      <a:pt x="3858" y="1100"/>
                      <a:pt x="4239" y="1133"/>
                    </a:cubicBezTo>
                    <a:cubicBezTo>
                      <a:pt x="5184" y="1217"/>
                      <a:pt x="6318" y="1285"/>
                      <a:pt x="7379" y="1285"/>
                    </a:cubicBezTo>
                    <a:cubicBezTo>
                      <a:pt x="9403" y="1285"/>
                      <a:pt x="11162" y="1038"/>
                      <a:pt x="10833" y="185"/>
                    </a:cubicBezTo>
                    <a:cubicBezTo>
                      <a:pt x="10809" y="124"/>
                      <a:pt x="10754" y="90"/>
                      <a:pt x="10698" y="90"/>
                    </a:cubicBezTo>
                    <a:cubicBezTo>
                      <a:pt x="10655" y="90"/>
                      <a:pt x="10611" y="111"/>
                      <a:pt x="10583" y="155"/>
                    </a:cubicBezTo>
                    <a:cubicBezTo>
                      <a:pt x="10404" y="425"/>
                      <a:pt x="9965" y="857"/>
                      <a:pt x="8984" y="857"/>
                    </a:cubicBezTo>
                    <a:cubicBezTo>
                      <a:pt x="8622" y="857"/>
                      <a:pt x="8186" y="798"/>
                      <a:pt x="7661" y="650"/>
                    </a:cubicBezTo>
                    <a:cubicBezTo>
                      <a:pt x="5966" y="181"/>
                      <a:pt x="4516" y="1"/>
                      <a:pt x="31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8"/>
              <p:cNvSpPr/>
              <p:nvPr/>
            </p:nvSpPr>
            <p:spPr>
              <a:xfrm>
                <a:off x="6414836" y="471014"/>
                <a:ext cx="844578" cy="222093"/>
              </a:xfrm>
              <a:custGeom>
                <a:avLst/>
                <a:gdLst/>
                <a:ahLst/>
                <a:cxnLst/>
                <a:rect l="l" t="t" r="r" b="b"/>
                <a:pathLst>
                  <a:path w="10838" h="2850" extrusionOk="0">
                    <a:moveTo>
                      <a:pt x="10688" y="0"/>
                    </a:moveTo>
                    <a:cubicBezTo>
                      <a:pt x="8196" y="149"/>
                      <a:pt x="6014" y="537"/>
                      <a:pt x="3277" y="1968"/>
                    </a:cubicBezTo>
                    <a:cubicBezTo>
                      <a:pt x="2509" y="2368"/>
                      <a:pt x="1914" y="2505"/>
                      <a:pt x="1459" y="2505"/>
                    </a:cubicBezTo>
                    <a:cubicBezTo>
                      <a:pt x="859" y="2505"/>
                      <a:pt x="503" y="2267"/>
                      <a:pt x="320" y="2087"/>
                    </a:cubicBezTo>
                    <a:cubicBezTo>
                      <a:pt x="292" y="2059"/>
                      <a:pt x="257" y="2046"/>
                      <a:pt x="223" y="2046"/>
                    </a:cubicBezTo>
                    <a:cubicBezTo>
                      <a:pt x="155" y="2046"/>
                      <a:pt x="90" y="2095"/>
                      <a:pt x="82" y="2170"/>
                    </a:cubicBezTo>
                    <a:cubicBezTo>
                      <a:pt x="1" y="2663"/>
                      <a:pt x="490" y="2850"/>
                      <a:pt x="1272" y="2850"/>
                    </a:cubicBezTo>
                    <a:cubicBezTo>
                      <a:pt x="2678" y="2850"/>
                      <a:pt x="5032" y="2246"/>
                      <a:pt x="6729" y="1729"/>
                    </a:cubicBezTo>
                    <a:cubicBezTo>
                      <a:pt x="7925" y="1367"/>
                      <a:pt x="8850" y="1264"/>
                      <a:pt x="9516" y="1264"/>
                    </a:cubicBezTo>
                    <a:cubicBezTo>
                      <a:pt x="10407" y="1264"/>
                      <a:pt x="10837" y="1449"/>
                      <a:pt x="10837" y="1449"/>
                    </a:cubicBezTo>
                    <a:lnTo>
                      <a:pt x="1068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8"/>
              <p:cNvSpPr/>
              <p:nvPr/>
            </p:nvSpPr>
            <p:spPr>
              <a:xfrm>
                <a:off x="7204011" y="473741"/>
                <a:ext cx="17300" cy="99513"/>
              </a:xfrm>
              <a:custGeom>
                <a:avLst/>
                <a:gdLst/>
                <a:ahLst/>
                <a:cxnLst/>
                <a:rect l="l" t="t" r="r" b="b"/>
                <a:pathLst>
                  <a:path w="222" h="1277" extrusionOk="0">
                    <a:moveTo>
                      <a:pt x="62" y="0"/>
                    </a:moveTo>
                    <a:cubicBezTo>
                      <a:pt x="53" y="0"/>
                      <a:pt x="45" y="2"/>
                      <a:pt x="36" y="7"/>
                    </a:cubicBezTo>
                    <a:lnTo>
                      <a:pt x="1" y="1259"/>
                    </a:lnTo>
                    <a:lnTo>
                      <a:pt x="173" y="1277"/>
                    </a:lnTo>
                    <a:lnTo>
                      <a:pt x="221" y="174"/>
                    </a:lnTo>
                    <a:cubicBezTo>
                      <a:pt x="221" y="174"/>
                      <a:pt x="139" y="0"/>
                      <a:pt x="62" y="0"/>
                    </a:cubicBez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8"/>
              <p:cNvSpPr/>
              <p:nvPr/>
            </p:nvSpPr>
            <p:spPr>
              <a:xfrm>
                <a:off x="7286303" y="462909"/>
                <a:ext cx="26028" cy="102942"/>
              </a:xfrm>
              <a:custGeom>
                <a:avLst/>
                <a:gdLst/>
                <a:ahLst/>
                <a:cxnLst/>
                <a:rect l="l" t="t" r="r" b="b"/>
                <a:pathLst>
                  <a:path w="334" h="1321" extrusionOk="0">
                    <a:moveTo>
                      <a:pt x="192" y="0"/>
                    </a:moveTo>
                    <a:cubicBezTo>
                      <a:pt x="105" y="0"/>
                      <a:pt x="0" y="212"/>
                      <a:pt x="6" y="218"/>
                    </a:cubicBezTo>
                    <a:lnTo>
                      <a:pt x="143" y="1321"/>
                    </a:lnTo>
                    <a:lnTo>
                      <a:pt x="334" y="1255"/>
                    </a:lnTo>
                    <a:lnTo>
                      <a:pt x="209" y="3"/>
                    </a:lnTo>
                    <a:cubicBezTo>
                      <a:pt x="203" y="1"/>
                      <a:pt x="198" y="0"/>
                      <a:pt x="192" y="0"/>
                    </a:cubicBez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8"/>
              <p:cNvSpPr/>
              <p:nvPr/>
            </p:nvSpPr>
            <p:spPr>
              <a:xfrm>
                <a:off x="7168710" y="436180"/>
                <a:ext cx="167778" cy="1184342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15198" extrusionOk="0">
                    <a:moveTo>
                      <a:pt x="1139" y="0"/>
                    </a:moveTo>
                    <a:cubicBezTo>
                      <a:pt x="877" y="0"/>
                      <a:pt x="668" y="203"/>
                      <a:pt x="650" y="465"/>
                    </a:cubicBezTo>
                    <a:lnTo>
                      <a:pt x="644" y="644"/>
                    </a:lnTo>
                    <a:lnTo>
                      <a:pt x="638" y="871"/>
                    </a:lnTo>
                    <a:lnTo>
                      <a:pt x="591" y="1926"/>
                    </a:lnTo>
                    <a:lnTo>
                      <a:pt x="203" y="10392"/>
                    </a:lnTo>
                    <a:lnTo>
                      <a:pt x="197" y="10499"/>
                    </a:lnTo>
                    <a:lnTo>
                      <a:pt x="191" y="10666"/>
                    </a:lnTo>
                    <a:lnTo>
                      <a:pt x="179" y="10982"/>
                    </a:lnTo>
                    <a:lnTo>
                      <a:pt x="167" y="11143"/>
                    </a:lnTo>
                    <a:lnTo>
                      <a:pt x="161" y="11256"/>
                    </a:lnTo>
                    <a:lnTo>
                      <a:pt x="30" y="14094"/>
                    </a:lnTo>
                    <a:cubicBezTo>
                      <a:pt x="0" y="14696"/>
                      <a:pt x="477" y="15197"/>
                      <a:pt x="1080" y="15197"/>
                    </a:cubicBezTo>
                    <a:cubicBezTo>
                      <a:pt x="1676" y="15197"/>
                      <a:pt x="2153" y="14696"/>
                      <a:pt x="2141" y="14100"/>
                    </a:cubicBezTo>
                    <a:lnTo>
                      <a:pt x="2039" y="11244"/>
                    </a:lnTo>
                    <a:lnTo>
                      <a:pt x="2033" y="11137"/>
                    </a:lnTo>
                    <a:lnTo>
                      <a:pt x="2022" y="10970"/>
                    </a:lnTo>
                    <a:lnTo>
                      <a:pt x="2010" y="10660"/>
                    </a:lnTo>
                    <a:lnTo>
                      <a:pt x="2004" y="10493"/>
                    </a:lnTo>
                    <a:lnTo>
                      <a:pt x="1992" y="10380"/>
                    </a:lnTo>
                    <a:lnTo>
                      <a:pt x="1676" y="1908"/>
                    </a:lnTo>
                    <a:lnTo>
                      <a:pt x="1634" y="841"/>
                    </a:lnTo>
                    <a:lnTo>
                      <a:pt x="1628" y="632"/>
                    </a:lnTo>
                    <a:lnTo>
                      <a:pt x="1622" y="465"/>
                    </a:lnTo>
                    <a:cubicBezTo>
                      <a:pt x="1616" y="334"/>
                      <a:pt x="1562" y="215"/>
                      <a:pt x="1473" y="137"/>
                    </a:cubicBezTo>
                    <a:cubicBezTo>
                      <a:pt x="1384" y="54"/>
                      <a:pt x="1270" y="0"/>
                      <a:pt x="11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8"/>
              <p:cNvSpPr/>
              <p:nvPr/>
            </p:nvSpPr>
            <p:spPr>
              <a:xfrm>
                <a:off x="7191932" y="268400"/>
                <a:ext cx="129671" cy="118138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1516" extrusionOk="0">
                    <a:moveTo>
                      <a:pt x="829" y="1"/>
                    </a:moveTo>
                    <a:cubicBezTo>
                      <a:pt x="829" y="1"/>
                      <a:pt x="1" y="1515"/>
                      <a:pt x="829" y="1515"/>
                    </a:cubicBezTo>
                    <a:cubicBezTo>
                      <a:pt x="1664" y="1515"/>
                      <a:pt x="829" y="1"/>
                      <a:pt x="8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8"/>
              <p:cNvSpPr/>
              <p:nvPr/>
            </p:nvSpPr>
            <p:spPr>
              <a:xfrm>
                <a:off x="7214220" y="297701"/>
                <a:ext cx="85097" cy="76759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985" extrusionOk="0">
                    <a:moveTo>
                      <a:pt x="543" y="1"/>
                    </a:moveTo>
                    <a:cubicBezTo>
                      <a:pt x="543" y="1"/>
                      <a:pt x="1" y="984"/>
                      <a:pt x="543" y="984"/>
                    </a:cubicBezTo>
                    <a:cubicBezTo>
                      <a:pt x="1092" y="984"/>
                      <a:pt x="543" y="1"/>
                      <a:pt x="5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8"/>
              <p:cNvSpPr/>
              <p:nvPr/>
            </p:nvSpPr>
            <p:spPr>
              <a:xfrm>
                <a:off x="7217493" y="436647"/>
                <a:ext cx="78161" cy="79954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1026" extrusionOk="0">
                    <a:moveTo>
                      <a:pt x="507" y="0"/>
                    </a:moveTo>
                    <a:cubicBezTo>
                      <a:pt x="245" y="0"/>
                      <a:pt x="36" y="203"/>
                      <a:pt x="18" y="465"/>
                    </a:cubicBezTo>
                    <a:lnTo>
                      <a:pt x="0" y="877"/>
                    </a:lnTo>
                    <a:cubicBezTo>
                      <a:pt x="138" y="972"/>
                      <a:pt x="305" y="1026"/>
                      <a:pt x="483" y="1026"/>
                    </a:cubicBezTo>
                    <a:cubicBezTo>
                      <a:pt x="686" y="1026"/>
                      <a:pt x="865" y="960"/>
                      <a:pt x="1002" y="847"/>
                    </a:cubicBezTo>
                    <a:lnTo>
                      <a:pt x="990" y="465"/>
                    </a:lnTo>
                    <a:cubicBezTo>
                      <a:pt x="984" y="340"/>
                      <a:pt x="931" y="221"/>
                      <a:pt x="841" y="137"/>
                    </a:cubicBezTo>
                    <a:cubicBezTo>
                      <a:pt x="752" y="54"/>
                      <a:pt x="638" y="0"/>
                      <a:pt x="507" y="0"/>
                    </a:cubicBez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8"/>
              <p:cNvSpPr/>
              <p:nvPr/>
            </p:nvSpPr>
            <p:spPr>
              <a:xfrm>
                <a:off x="7182815" y="370175"/>
                <a:ext cx="144244" cy="132165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1696" extrusionOk="0">
                    <a:moveTo>
                      <a:pt x="923" y="1"/>
                    </a:moveTo>
                    <a:cubicBezTo>
                      <a:pt x="413" y="1"/>
                      <a:pt x="1" y="460"/>
                      <a:pt x="94" y="990"/>
                    </a:cubicBezTo>
                    <a:cubicBezTo>
                      <a:pt x="153" y="1342"/>
                      <a:pt x="434" y="1622"/>
                      <a:pt x="785" y="1682"/>
                    </a:cubicBezTo>
                    <a:cubicBezTo>
                      <a:pt x="836" y="1691"/>
                      <a:pt x="886" y="1695"/>
                      <a:pt x="935" y="1695"/>
                    </a:cubicBezTo>
                    <a:cubicBezTo>
                      <a:pt x="1441" y="1695"/>
                      <a:pt x="1850" y="1237"/>
                      <a:pt x="1763" y="710"/>
                    </a:cubicBezTo>
                    <a:cubicBezTo>
                      <a:pt x="1709" y="358"/>
                      <a:pt x="1429" y="72"/>
                      <a:pt x="1066" y="13"/>
                    </a:cubicBezTo>
                    <a:cubicBezTo>
                      <a:pt x="1018" y="5"/>
                      <a:pt x="970" y="1"/>
                      <a:pt x="9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8"/>
              <p:cNvSpPr/>
              <p:nvPr/>
            </p:nvSpPr>
            <p:spPr>
              <a:xfrm>
                <a:off x="7217025" y="398541"/>
                <a:ext cx="75823" cy="75823"/>
              </a:xfrm>
              <a:custGeom>
                <a:avLst/>
                <a:gdLst/>
                <a:ahLst/>
                <a:cxnLst/>
                <a:rect l="l" t="t" r="r" b="b"/>
                <a:pathLst>
                  <a:path w="973" h="973" extrusionOk="0">
                    <a:moveTo>
                      <a:pt x="489" y="0"/>
                    </a:moveTo>
                    <a:cubicBezTo>
                      <a:pt x="221" y="0"/>
                      <a:pt x="1" y="215"/>
                      <a:pt x="1" y="483"/>
                    </a:cubicBezTo>
                    <a:cubicBezTo>
                      <a:pt x="1" y="751"/>
                      <a:pt x="221" y="972"/>
                      <a:pt x="489" y="972"/>
                    </a:cubicBezTo>
                    <a:cubicBezTo>
                      <a:pt x="758" y="972"/>
                      <a:pt x="972" y="751"/>
                      <a:pt x="972" y="483"/>
                    </a:cubicBezTo>
                    <a:cubicBezTo>
                      <a:pt x="972" y="215"/>
                      <a:pt x="758" y="0"/>
                      <a:pt x="4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38"/>
              <p:cNvSpPr/>
              <p:nvPr/>
            </p:nvSpPr>
            <p:spPr>
              <a:xfrm>
                <a:off x="7919934" y="538344"/>
                <a:ext cx="66550" cy="66550"/>
              </a:xfrm>
              <a:custGeom>
                <a:avLst/>
                <a:gdLst/>
                <a:ahLst/>
                <a:cxnLst/>
                <a:rect l="l" t="t" r="r" b="b"/>
                <a:pathLst>
                  <a:path w="854" h="854" extrusionOk="0">
                    <a:moveTo>
                      <a:pt x="424" y="102"/>
                    </a:moveTo>
                    <a:cubicBezTo>
                      <a:pt x="603" y="102"/>
                      <a:pt x="752" y="251"/>
                      <a:pt x="752" y="430"/>
                    </a:cubicBezTo>
                    <a:cubicBezTo>
                      <a:pt x="752" y="603"/>
                      <a:pt x="603" y="752"/>
                      <a:pt x="424" y="752"/>
                    </a:cubicBezTo>
                    <a:cubicBezTo>
                      <a:pt x="245" y="752"/>
                      <a:pt x="96" y="603"/>
                      <a:pt x="96" y="430"/>
                    </a:cubicBezTo>
                    <a:cubicBezTo>
                      <a:pt x="96" y="251"/>
                      <a:pt x="245" y="102"/>
                      <a:pt x="424" y="102"/>
                    </a:cubicBezTo>
                    <a:close/>
                    <a:moveTo>
                      <a:pt x="424" y="1"/>
                    </a:moveTo>
                    <a:cubicBezTo>
                      <a:pt x="186" y="1"/>
                      <a:pt x="1" y="198"/>
                      <a:pt x="1" y="430"/>
                    </a:cubicBezTo>
                    <a:cubicBezTo>
                      <a:pt x="1" y="669"/>
                      <a:pt x="198" y="853"/>
                      <a:pt x="424" y="853"/>
                    </a:cubicBezTo>
                    <a:cubicBezTo>
                      <a:pt x="657" y="853"/>
                      <a:pt x="853" y="669"/>
                      <a:pt x="847" y="430"/>
                    </a:cubicBezTo>
                    <a:cubicBezTo>
                      <a:pt x="847" y="186"/>
                      <a:pt x="657" y="1"/>
                      <a:pt x="4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38"/>
              <p:cNvSpPr/>
              <p:nvPr/>
            </p:nvSpPr>
            <p:spPr>
              <a:xfrm>
                <a:off x="7758780" y="593517"/>
                <a:ext cx="183597" cy="563805"/>
              </a:xfrm>
              <a:custGeom>
                <a:avLst/>
                <a:gdLst/>
                <a:ahLst/>
                <a:cxnLst/>
                <a:rect l="l" t="t" r="r" b="b"/>
                <a:pathLst>
                  <a:path w="2356" h="7235" extrusionOk="0">
                    <a:moveTo>
                      <a:pt x="2303" y="1"/>
                    </a:moveTo>
                    <a:cubicBezTo>
                      <a:pt x="2286" y="1"/>
                      <a:pt x="2264" y="12"/>
                      <a:pt x="2254" y="32"/>
                    </a:cubicBezTo>
                    <a:lnTo>
                      <a:pt x="6" y="7175"/>
                    </a:lnTo>
                    <a:cubicBezTo>
                      <a:pt x="0" y="7192"/>
                      <a:pt x="12" y="7222"/>
                      <a:pt x="36" y="7234"/>
                    </a:cubicBezTo>
                    <a:lnTo>
                      <a:pt x="48" y="7234"/>
                    </a:lnTo>
                    <a:cubicBezTo>
                      <a:pt x="72" y="7234"/>
                      <a:pt x="90" y="7216"/>
                      <a:pt x="96" y="7204"/>
                    </a:cubicBezTo>
                    <a:lnTo>
                      <a:pt x="2343" y="62"/>
                    </a:lnTo>
                    <a:cubicBezTo>
                      <a:pt x="2355" y="38"/>
                      <a:pt x="2337" y="8"/>
                      <a:pt x="2313" y="2"/>
                    </a:cubicBezTo>
                    <a:cubicBezTo>
                      <a:pt x="2310" y="1"/>
                      <a:pt x="2307" y="1"/>
                      <a:pt x="2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38"/>
              <p:cNvSpPr/>
              <p:nvPr/>
            </p:nvSpPr>
            <p:spPr>
              <a:xfrm>
                <a:off x="7961782" y="595388"/>
                <a:ext cx="183597" cy="563338"/>
              </a:xfrm>
              <a:custGeom>
                <a:avLst/>
                <a:gdLst/>
                <a:ahLst/>
                <a:cxnLst/>
                <a:rect l="l" t="t" r="r" b="b"/>
                <a:pathLst>
                  <a:path w="2356" h="7229" extrusionOk="0">
                    <a:moveTo>
                      <a:pt x="49" y="1"/>
                    </a:moveTo>
                    <a:cubicBezTo>
                      <a:pt x="45" y="1"/>
                      <a:pt x="40" y="1"/>
                      <a:pt x="36" y="2"/>
                    </a:cubicBezTo>
                    <a:cubicBezTo>
                      <a:pt x="18" y="8"/>
                      <a:pt x="0" y="38"/>
                      <a:pt x="6" y="62"/>
                    </a:cubicBezTo>
                    <a:lnTo>
                      <a:pt x="2260" y="7198"/>
                    </a:lnTo>
                    <a:cubicBezTo>
                      <a:pt x="2266" y="7216"/>
                      <a:pt x="2278" y="7228"/>
                      <a:pt x="2302" y="7228"/>
                    </a:cubicBezTo>
                    <a:lnTo>
                      <a:pt x="2320" y="7228"/>
                    </a:lnTo>
                    <a:cubicBezTo>
                      <a:pt x="2344" y="7222"/>
                      <a:pt x="2355" y="7192"/>
                      <a:pt x="2349" y="7168"/>
                    </a:cubicBezTo>
                    <a:lnTo>
                      <a:pt x="96" y="32"/>
                    </a:lnTo>
                    <a:cubicBezTo>
                      <a:pt x="91" y="12"/>
                      <a:pt x="70" y="1"/>
                      <a:pt x="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38"/>
              <p:cNvSpPr/>
              <p:nvPr/>
            </p:nvSpPr>
            <p:spPr>
              <a:xfrm>
                <a:off x="7949703" y="597803"/>
                <a:ext cx="7013" cy="559519"/>
              </a:xfrm>
              <a:custGeom>
                <a:avLst/>
                <a:gdLst/>
                <a:ahLst/>
                <a:cxnLst/>
                <a:rect l="l" t="t" r="r" b="b"/>
                <a:pathLst>
                  <a:path w="90" h="7180" extrusionOk="0">
                    <a:moveTo>
                      <a:pt x="42" y="1"/>
                    </a:moveTo>
                    <a:cubicBezTo>
                      <a:pt x="24" y="1"/>
                      <a:pt x="0" y="25"/>
                      <a:pt x="0" y="43"/>
                    </a:cubicBezTo>
                    <a:lnTo>
                      <a:pt x="0" y="7131"/>
                    </a:lnTo>
                    <a:cubicBezTo>
                      <a:pt x="0" y="7155"/>
                      <a:pt x="18" y="7179"/>
                      <a:pt x="42" y="7179"/>
                    </a:cubicBezTo>
                    <a:cubicBezTo>
                      <a:pt x="66" y="7179"/>
                      <a:pt x="90" y="7155"/>
                      <a:pt x="90" y="7131"/>
                    </a:cubicBezTo>
                    <a:lnTo>
                      <a:pt x="90" y="43"/>
                    </a:lnTo>
                    <a:cubicBezTo>
                      <a:pt x="90" y="19"/>
                      <a:pt x="66" y="1"/>
                      <a:pt x="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38"/>
              <p:cNvSpPr/>
              <p:nvPr/>
            </p:nvSpPr>
            <p:spPr>
              <a:xfrm>
                <a:off x="7714595" y="1132626"/>
                <a:ext cx="477228" cy="196144"/>
              </a:xfrm>
              <a:custGeom>
                <a:avLst/>
                <a:gdLst/>
                <a:ahLst/>
                <a:cxnLst/>
                <a:rect l="l" t="t" r="r" b="b"/>
                <a:pathLst>
                  <a:path w="6124" h="2517" extrusionOk="0">
                    <a:moveTo>
                      <a:pt x="1" y="0"/>
                    </a:moveTo>
                    <a:cubicBezTo>
                      <a:pt x="281" y="1437"/>
                      <a:pt x="1539" y="2516"/>
                      <a:pt x="3059" y="2516"/>
                    </a:cubicBezTo>
                    <a:cubicBezTo>
                      <a:pt x="4579" y="2516"/>
                      <a:pt x="5849" y="1437"/>
                      <a:pt x="61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38"/>
              <p:cNvSpPr/>
              <p:nvPr/>
            </p:nvSpPr>
            <p:spPr>
              <a:xfrm>
                <a:off x="7714595" y="1132626"/>
                <a:ext cx="477228" cy="196144"/>
              </a:xfrm>
              <a:custGeom>
                <a:avLst/>
                <a:gdLst/>
                <a:ahLst/>
                <a:cxnLst/>
                <a:rect l="l" t="t" r="r" b="b"/>
                <a:pathLst>
                  <a:path w="6124" h="2517" extrusionOk="0">
                    <a:moveTo>
                      <a:pt x="5295" y="0"/>
                    </a:moveTo>
                    <a:cubicBezTo>
                      <a:pt x="4484" y="823"/>
                      <a:pt x="3626" y="1097"/>
                      <a:pt x="2841" y="1097"/>
                    </a:cubicBezTo>
                    <a:cubicBezTo>
                      <a:pt x="1273" y="1097"/>
                      <a:pt x="1" y="0"/>
                      <a:pt x="1" y="0"/>
                    </a:cubicBezTo>
                    <a:lnTo>
                      <a:pt x="1" y="0"/>
                    </a:lnTo>
                    <a:cubicBezTo>
                      <a:pt x="281" y="1437"/>
                      <a:pt x="1539" y="2516"/>
                      <a:pt x="3059" y="2516"/>
                    </a:cubicBezTo>
                    <a:cubicBezTo>
                      <a:pt x="4579" y="2516"/>
                      <a:pt x="5849" y="1437"/>
                      <a:pt x="6124" y="0"/>
                    </a:cubicBez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38"/>
              <p:cNvSpPr/>
              <p:nvPr/>
            </p:nvSpPr>
            <p:spPr>
              <a:xfrm>
                <a:off x="6534533" y="678225"/>
                <a:ext cx="66083" cy="66472"/>
              </a:xfrm>
              <a:custGeom>
                <a:avLst/>
                <a:gdLst/>
                <a:ahLst/>
                <a:cxnLst/>
                <a:rect l="l" t="t" r="r" b="b"/>
                <a:pathLst>
                  <a:path w="848" h="853" extrusionOk="0">
                    <a:moveTo>
                      <a:pt x="424" y="96"/>
                    </a:moveTo>
                    <a:cubicBezTo>
                      <a:pt x="603" y="96"/>
                      <a:pt x="752" y="245"/>
                      <a:pt x="752" y="424"/>
                    </a:cubicBezTo>
                    <a:cubicBezTo>
                      <a:pt x="752" y="597"/>
                      <a:pt x="603" y="746"/>
                      <a:pt x="424" y="746"/>
                    </a:cubicBezTo>
                    <a:cubicBezTo>
                      <a:pt x="245" y="746"/>
                      <a:pt x="96" y="597"/>
                      <a:pt x="96" y="424"/>
                    </a:cubicBezTo>
                    <a:cubicBezTo>
                      <a:pt x="96" y="245"/>
                      <a:pt x="245" y="96"/>
                      <a:pt x="424" y="96"/>
                    </a:cubicBezTo>
                    <a:close/>
                    <a:moveTo>
                      <a:pt x="424" y="0"/>
                    </a:moveTo>
                    <a:cubicBezTo>
                      <a:pt x="185" y="0"/>
                      <a:pt x="0" y="197"/>
                      <a:pt x="0" y="430"/>
                    </a:cubicBezTo>
                    <a:cubicBezTo>
                      <a:pt x="0" y="668"/>
                      <a:pt x="191" y="853"/>
                      <a:pt x="424" y="853"/>
                    </a:cubicBezTo>
                    <a:cubicBezTo>
                      <a:pt x="656" y="853"/>
                      <a:pt x="847" y="662"/>
                      <a:pt x="847" y="430"/>
                    </a:cubicBezTo>
                    <a:cubicBezTo>
                      <a:pt x="847" y="191"/>
                      <a:pt x="656" y="0"/>
                      <a:pt x="4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38"/>
              <p:cNvSpPr/>
              <p:nvPr/>
            </p:nvSpPr>
            <p:spPr>
              <a:xfrm>
                <a:off x="6372833" y="732931"/>
                <a:ext cx="183597" cy="563728"/>
              </a:xfrm>
              <a:custGeom>
                <a:avLst/>
                <a:gdLst/>
                <a:ahLst/>
                <a:cxnLst/>
                <a:rect l="l" t="t" r="r" b="b"/>
                <a:pathLst>
                  <a:path w="2356" h="7234" extrusionOk="0">
                    <a:moveTo>
                      <a:pt x="2307" y="0"/>
                    </a:moveTo>
                    <a:cubicBezTo>
                      <a:pt x="2287" y="0"/>
                      <a:pt x="2265" y="12"/>
                      <a:pt x="2260" y="32"/>
                    </a:cubicBezTo>
                    <a:lnTo>
                      <a:pt x="7" y="7174"/>
                    </a:lnTo>
                    <a:cubicBezTo>
                      <a:pt x="1" y="7192"/>
                      <a:pt x="13" y="7222"/>
                      <a:pt x="36" y="7234"/>
                    </a:cubicBezTo>
                    <a:lnTo>
                      <a:pt x="54" y="7234"/>
                    </a:lnTo>
                    <a:cubicBezTo>
                      <a:pt x="78" y="7234"/>
                      <a:pt x="90" y="7222"/>
                      <a:pt x="96" y="7204"/>
                    </a:cubicBezTo>
                    <a:lnTo>
                      <a:pt x="2350" y="61"/>
                    </a:lnTo>
                    <a:cubicBezTo>
                      <a:pt x="2356" y="38"/>
                      <a:pt x="2344" y="8"/>
                      <a:pt x="2320" y="2"/>
                    </a:cubicBezTo>
                    <a:cubicBezTo>
                      <a:pt x="2316" y="1"/>
                      <a:pt x="2312" y="0"/>
                      <a:pt x="23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38"/>
              <p:cNvSpPr/>
              <p:nvPr/>
            </p:nvSpPr>
            <p:spPr>
              <a:xfrm>
                <a:off x="6576380" y="735269"/>
                <a:ext cx="183519" cy="563728"/>
              </a:xfrm>
              <a:custGeom>
                <a:avLst/>
                <a:gdLst/>
                <a:ahLst/>
                <a:cxnLst/>
                <a:rect l="l" t="t" r="r" b="b"/>
                <a:pathLst>
                  <a:path w="2355" h="7234" extrusionOk="0">
                    <a:moveTo>
                      <a:pt x="48" y="0"/>
                    </a:moveTo>
                    <a:cubicBezTo>
                      <a:pt x="44" y="0"/>
                      <a:pt x="40" y="1"/>
                      <a:pt x="36" y="2"/>
                    </a:cubicBezTo>
                    <a:cubicBezTo>
                      <a:pt x="12" y="8"/>
                      <a:pt x="0" y="37"/>
                      <a:pt x="6" y="61"/>
                    </a:cubicBezTo>
                    <a:lnTo>
                      <a:pt x="2254" y="7204"/>
                    </a:lnTo>
                    <a:cubicBezTo>
                      <a:pt x="2266" y="7216"/>
                      <a:pt x="2277" y="7234"/>
                      <a:pt x="2301" y="7234"/>
                    </a:cubicBezTo>
                    <a:lnTo>
                      <a:pt x="2313" y="7234"/>
                    </a:lnTo>
                    <a:cubicBezTo>
                      <a:pt x="2337" y="7222"/>
                      <a:pt x="2355" y="7192"/>
                      <a:pt x="2343" y="7174"/>
                    </a:cubicBezTo>
                    <a:lnTo>
                      <a:pt x="95" y="31"/>
                    </a:lnTo>
                    <a:cubicBezTo>
                      <a:pt x="90" y="12"/>
                      <a:pt x="69" y="0"/>
                      <a:pt x="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38"/>
              <p:cNvSpPr/>
              <p:nvPr/>
            </p:nvSpPr>
            <p:spPr>
              <a:xfrm>
                <a:off x="6563834" y="737217"/>
                <a:ext cx="7013" cy="559442"/>
              </a:xfrm>
              <a:custGeom>
                <a:avLst/>
                <a:gdLst/>
                <a:ahLst/>
                <a:cxnLst/>
                <a:rect l="l" t="t" r="r" b="b"/>
                <a:pathLst>
                  <a:path w="90" h="7179" extrusionOk="0">
                    <a:moveTo>
                      <a:pt x="48" y="1"/>
                    </a:moveTo>
                    <a:cubicBezTo>
                      <a:pt x="24" y="1"/>
                      <a:pt x="0" y="24"/>
                      <a:pt x="0" y="42"/>
                    </a:cubicBezTo>
                    <a:lnTo>
                      <a:pt x="0" y="7131"/>
                    </a:lnTo>
                    <a:cubicBezTo>
                      <a:pt x="0" y="7155"/>
                      <a:pt x="24" y="7179"/>
                      <a:pt x="48" y="7179"/>
                    </a:cubicBezTo>
                    <a:cubicBezTo>
                      <a:pt x="72" y="7179"/>
                      <a:pt x="89" y="7161"/>
                      <a:pt x="89" y="7131"/>
                    </a:cubicBezTo>
                    <a:lnTo>
                      <a:pt x="89" y="42"/>
                    </a:lnTo>
                    <a:cubicBezTo>
                      <a:pt x="89" y="18"/>
                      <a:pt x="66" y="1"/>
                      <a:pt x="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38"/>
              <p:cNvSpPr/>
              <p:nvPr/>
            </p:nvSpPr>
            <p:spPr>
              <a:xfrm>
                <a:off x="6328726" y="1272429"/>
                <a:ext cx="477696" cy="196611"/>
              </a:xfrm>
              <a:custGeom>
                <a:avLst/>
                <a:gdLst/>
                <a:ahLst/>
                <a:cxnLst/>
                <a:rect l="l" t="t" r="r" b="b"/>
                <a:pathLst>
                  <a:path w="6130" h="2523" extrusionOk="0">
                    <a:moveTo>
                      <a:pt x="0" y="1"/>
                    </a:moveTo>
                    <a:cubicBezTo>
                      <a:pt x="281" y="1443"/>
                      <a:pt x="1544" y="2523"/>
                      <a:pt x="3065" y="2523"/>
                    </a:cubicBezTo>
                    <a:cubicBezTo>
                      <a:pt x="4585" y="2523"/>
                      <a:pt x="5849" y="1443"/>
                      <a:pt x="61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38"/>
              <p:cNvSpPr/>
              <p:nvPr/>
            </p:nvSpPr>
            <p:spPr>
              <a:xfrm>
                <a:off x="6328726" y="1272429"/>
                <a:ext cx="477696" cy="196611"/>
              </a:xfrm>
              <a:custGeom>
                <a:avLst/>
                <a:gdLst/>
                <a:ahLst/>
                <a:cxnLst/>
                <a:rect l="l" t="t" r="r" b="b"/>
                <a:pathLst>
                  <a:path w="6130" h="2523" extrusionOk="0">
                    <a:moveTo>
                      <a:pt x="5300" y="1"/>
                    </a:moveTo>
                    <a:cubicBezTo>
                      <a:pt x="4488" y="823"/>
                      <a:pt x="3628" y="1098"/>
                      <a:pt x="2843" y="1098"/>
                    </a:cubicBezTo>
                    <a:cubicBezTo>
                      <a:pt x="1272" y="1098"/>
                      <a:pt x="1" y="1"/>
                      <a:pt x="0" y="1"/>
                    </a:cubicBezTo>
                    <a:lnTo>
                      <a:pt x="0" y="1"/>
                    </a:lnTo>
                    <a:cubicBezTo>
                      <a:pt x="281" y="1443"/>
                      <a:pt x="1544" y="2523"/>
                      <a:pt x="3065" y="2523"/>
                    </a:cubicBezTo>
                    <a:cubicBezTo>
                      <a:pt x="4585" y="2523"/>
                      <a:pt x="5849" y="1443"/>
                      <a:pt x="6129" y="1"/>
                    </a:cubicBez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38"/>
              <p:cNvSpPr/>
              <p:nvPr/>
            </p:nvSpPr>
            <p:spPr>
              <a:xfrm>
                <a:off x="7181256" y="1267364"/>
                <a:ext cx="144088" cy="24703"/>
              </a:xfrm>
              <a:custGeom>
                <a:avLst/>
                <a:gdLst/>
                <a:ahLst/>
                <a:cxnLst/>
                <a:rect l="l" t="t" r="r" b="b"/>
                <a:pathLst>
                  <a:path w="1849" h="317" extrusionOk="0">
                    <a:moveTo>
                      <a:pt x="18" y="0"/>
                    </a:moveTo>
                    <a:lnTo>
                      <a:pt x="0" y="316"/>
                    </a:lnTo>
                    <a:lnTo>
                      <a:pt x="1849" y="316"/>
                    </a:lnTo>
                    <a:lnTo>
                      <a:pt x="184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38"/>
              <p:cNvSpPr/>
              <p:nvPr/>
            </p:nvSpPr>
            <p:spPr>
              <a:xfrm>
                <a:off x="7183127" y="1245933"/>
                <a:ext cx="141283" cy="8962"/>
              </a:xfrm>
              <a:custGeom>
                <a:avLst/>
                <a:gdLst/>
                <a:ahLst/>
                <a:cxnLst/>
                <a:rect l="l" t="t" r="r" b="b"/>
                <a:pathLst>
                  <a:path w="1813" h="115" extrusionOk="0">
                    <a:moveTo>
                      <a:pt x="6" y="1"/>
                    </a:moveTo>
                    <a:lnTo>
                      <a:pt x="0" y="114"/>
                    </a:lnTo>
                    <a:lnTo>
                      <a:pt x="1813" y="114"/>
                    </a:lnTo>
                    <a:lnTo>
                      <a:pt x="18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38"/>
              <p:cNvSpPr/>
              <p:nvPr/>
            </p:nvSpPr>
            <p:spPr>
              <a:xfrm>
                <a:off x="7180789" y="1304536"/>
                <a:ext cx="145491" cy="8416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108" extrusionOk="0">
                    <a:moveTo>
                      <a:pt x="0" y="0"/>
                    </a:moveTo>
                    <a:lnTo>
                      <a:pt x="0" y="107"/>
                    </a:lnTo>
                    <a:lnTo>
                      <a:pt x="1867" y="107"/>
                    </a:lnTo>
                    <a:lnTo>
                      <a:pt x="186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38"/>
              <p:cNvSpPr/>
              <p:nvPr/>
            </p:nvSpPr>
            <p:spPr>
              <a:xfrm>
                <a:off x="6751952" y="1534035"/>
                <a:ext cx="1009161" cy="127334"/>
              </a:xfrm>
              <a:custGeom>
                <a:avLst/>
                <a:gdLst/>
                <a:ahLst/>
                <a:cxnLst/>
                <a:rect l="l" t="t" r="r" b="b"/>
                <a:pathLst>
                  <a:path w="12950" h="1634" extrusionOk="0">
                    <a:moveTo>
                      <a:pt x="1634" y="0"/>
                    </a:moveTo>
                    <a:cubicBezTo>
                      <a:pt x="1181" y="0"/>
                      <a:pt x="776" y="179"/>
                      <a:pt x="478" y="477"/>
                    </a:cubicBezTo>
                    <a:cubicBezTo>
                      <a:pt x="239" y="716"/>
                      <a:pt x="78" y="1020"/>
                      <a:pt x="24" y="1371"/>
                    </a:cubicBezTo>
                    <a:cubicBezTo>
                      <a:pt x="13" y="1461"/>
                      <a:pt x="1" y="1538"/>
                      <a:pt x="1" y="1634"/>
                    </a:cubicBezTo>
                    <a:lnTo>
                      <a:pt x="12950" y="1634"/>
                    </a:lnTo>
                    <a:cubicBezTo>
                      <a:pt x="12950" y="1544"/>
                      <a:pt x="12938" y="1455"/>
                      <a:pt x="12932" y="1371"/>
                    </a:cubicBezTo>
                    <a:cubicBezTo>
                      <a:pt x="12813" y="596"/>
                      <a:pt x="12133" y="0"/>
                      <a:pt x="113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38"/>
              <p:cNvSpPr/>
              <p:nvPr/>
            </p:nvSpPr>
            <p:spPr>
              <a:xfrm>
                <a:off x="6700364" y="1660356"/>
                <a:ext cx="1110467" cy="58212"/>
              </a:xfrm>
              <a:custGeom>
                <a:avLst/>
                <a:gdLst/>
                <a:ahLst/>
                <a:cxnLst/>
                <a:rect l="l" t="t" r="r" b="b"/>
                <a:pathLst>
                  <a:path w="14250" h="747" extrusionOk="0">
                    <a:moveTo>
                      <a:pt x="376" y="1"/>
                    </a:moveTo>
                    <a:cubicBezTo>
                      <a:pt x="168" y="1"/>
                      <a:pt x="1" y="168"/>
                      <a:pt x="1" y="376"/>
                    </a:cubicBezTo>
                    <a:cubicBezTo>
                      <a:pt x="1" y="585"/>
                      <a:pt x="168" y="746"/>
                      <a:pt x="376" y="746"/>
                    </a:cubicBezTo>
                    <a:lnTo>
                      <a:pt x="13880" y="746"/>
                    </a:lnTo>
                    <a:cubicBezTo>
                      <a:pt x="14089" y="746"/>
                      <a:pt x="14250" y="585"/>
                      <a:pt x="14250" y="376"/>
                    </a:cubicBezTo>
                    <a:cubicBezTo>
                      <a:pt x="14250" y="168"/>
                      <a:pt x="14089" y="1"/>
                      <a:pt x="138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38"/>
              <p:cNvSpPr/>
              <p:nvPr/>
            </p:nvSpPr>
            <p:spPr>
              <a:xfrm>
                <a:off x="6752887" y="1640874"/>
                <a:ext cx="1008694" cy="20495"/>
              </a:xfrm>
              <a:custGeom>
                <a:avLst/>
                <a:gdLst/>
                <a:ahLst/>
                <a:cxnLst/>
                <a:rect l="l" t="t" r="r" b="b"/>
                <a:pathLst>
                  <a:path w="12944" h="263" extrusionOk="0">
                    <a:moveTo>
                      <a:pt x="12" y="0"/>
                    </a:moveTo>
                    <a:lnTo>
                      <a:pt x="1" y="263"/>
                    </a:lnTo>
                    <a:lnTo>
                      <a:pt x="12944" y="263"/>
                    </a:lnTo>
                    <a:cubicBezTo>
                      <a:pt x="12944" y="167"/>
                      <a:pt x="12932" y="84"/>
                      <a:pt x="129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3" name="Google Shape;543;p38"/>
          <p:cNvGrpSpPr/>
          <p:nvPr/>
        </p:nvGrpSpPr>
        <p:grpSpPr>
          <a:xfrm>
            <a:off x="6841890" y="784808"/>
            <a:ext cx="664633" cy="664286"/>
            <a:chOff x="6212418" y="1482331"/>
            <a:chExt cx="627249" cy="626921"/>
          </a:xfrm>
        </p:grpSpPr>
        <p:sp>
          <p:nvSpPr>
            <p:cNvPr id="544" name="Google Shape;544;p38"/>
            <p:cNvSpPr/>
            <p:nvPr/>
          </p:nvSpPr>
          <p:spPr>
            <a:xfrm>
              <a:off x="6212418" y="1482331"/>
              <a:ext cx="627249" cy="620800"/>
            </a:xfrm>
            <a:custGeom>
              <a:avLst/>
              <a:gdLst/>
              <a:ahLst/>
              <a:cxnLst/>
              <a:rect l="l" t="t" r="r" b="b"/>
              <a:pathLst>
                <a:path w="7782" h="7702" extrusionOk="0">
                  <a:moveTo>
                    <a:pt x="6112" y="1623"/>
                  </a:moveTo>
                  <a:cubicBezTo>
                    <a:pt x="6112" y="1623"/>
                    <a:pt x="6112" y="1623"/>
                    <a:pt x="6112" y="1623"/>
                  </a:cubicBezTo>
                  <a:lnTo>
                    <a:pt x="6112" y="1623"/>
                  </a:lnTo>
                  <a:cubicBezTo>
                    <a:pt x="6112" y="1623"/>
                    <a:pt x="6112" y="1623"/>
                    <a:pt x="6112" y="1623"/>
                  </a:cubicBezTo>
                  <a:close/>
                  <a:moveTo>
                    <a:pt x="1032" y="1"/>
                  </a:moveTo>
                  <a:cubicBezTo>
                    <a:pt x="1032" y="1"/>
                    <a:pt x="1" y="4037"/>
                    <a:pt x="1909" y="6207"/>
                  </a:cubicBezTo>
                  <a:cubicBezTo>
                    <a:pt x="1909" y="6207"/>
                    <a:pt x="3569" y="7701"/>
                    <a:pt x="5835" y="7701"/>
                  </a:cubicBezTo>
                  <a:cubicBezTo>
                    <a:pt x="6447" y="7701"/>
                    <a:pt x="7102" y="7592"/>
                    <a:pt x="7781" y="7316"/>
                  </a:cubicBezTo>
                  <a:cubicBezTo>
                    <a:pt x="7781" y="7316"/>
                    <a:pt x="5635" y="6499"/>
                    <a:pt x="6112" y="1623"/>
                  </a:cubicBezTo>
                  <a:lnTo>
                    <a:pt x="6112" y="1623"/>
                  </a:lnTo>
                  <a:cubicBezTo>
                    <a:pt x="6112" y="1623"/>
                    <a:pt x="6109" y="1623"/>
                    <a:pt x="6104" y="1623"/>
                  </a:cubicBezTo>
                  <a:cubicBezTo>
                    <a:pt x="5980" y="1623"/>
                    <a:pt x="4400" y="1465"/>
                    <a:pt x="10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8"/>
            <p:cNvSpPr/>
            <p:nvPr/>
          </p:nvSpPr>
          <p:spPr>
            <a:xfrm>
              <a:off x="6365722" y="1881228"/>
              <a:ext cx="473459" cy="228024"/>
            </a:xfrm>
            <a:custGeom>
              <a:avLst/>
              <a:gdLst/>
              <a:ahLst/>
              <a:cxnLst/>
              <a:rect l="l" t="t" r="r" b="b"/>
              <a:pathLst>
                <a:path w="5874" h="2829" extrusionOk="0">
                  <a:moveTo>
                    <a:pt x="5873" y="2367"/>
                  </a:moveTo>
                  <a:cubicBezTo>
                    <a:pt x="5872" y="2368"/>
                    <a:pt x="5870" y="2368"/>
                    <a:pt x="5869" y="2369"/>
                  </a:cubicBezTo>
                  <a:lnTo>
                    <a:pt x="5869" y="2369"/>
                  </a:lnTo>
                  <a:cubicBezTo>
                    <a:pt x="5872" y="2368"/>
                    <a:pt x="5874" y="2368"/>
                    <a:pt x="5873" y="2367"/>
                  </a:cubicBezTo>
                  <a:close/>
                  <a:moveTo>
                    <a:pt x="2141" y="0"/>
                  </a:moveTo>
                  <a:cubicBezTo>
                    <a:pt x="2141" y="0"/>
                    <a:pt x="1496" y="1415"/>
                    <a:pt x="546" y="1415"/>
                  </a:cubicBezTo>
                  <a:cubicBezTo>
                    <a:pt x="373" y="1415"/>
                    <a:pt x="191" y="1368"/>
                    <a:pt x="1" y="1258"/>
                  </a:cubicBezTo>
                  <a:lnTo>
                    <a:pt x="1" y="1258"/>
                  </a:lnTo>
                  <a:cubicBezTo>
                    <a:pt x="1" y="1258"/>
                    <a:pt x="1394" y="2828"/>
                    <a:pt x="3689" y="2828"/>
                  </a:cubicBezTo>
                  <a:cubicBezTo>
                    <a:pt x="4346" y="2828"/>
                    <a:pt x="5076" y="2700"/>
                    <a:pt x="5869" y="2369"/>
                  </a:cubicBezTo>
                  <a:lnTo>
                    <a:pt x="5869" y="2369"/>
                  </a:lnTo>
                  <a:cubicBezTo>
                    <a:pt x="5850" y="2374"/>
                    <a:pt x="5766" y="2386"/>
                    <a:pt x="5633" y="2386"/>
                  </a:cubicBezTo>
                  <a:cubicBezTo>
                    <a:pt x="5034" y="2386"/>
                    <a:pt x="3434" y="2150"/>
                    <a:pt x="2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6" name="Google Shape;546;p38"/>
          <p:cNvGrpSpPr/>
          <p:nvPr/>
        </p:nvGrpSpPr>
        <p:grpSpPr>
          <a:xfrm rot="6978379">
            <a:off x="1363846" y="3724273"/>
            <a:ext cx="664657" cy="664310"/>
            <a:chOff x="6212418" y="1482331"/>
            <a:chExt cx="627249" cy="626921"/>
          </a:xfrm>
        </p:grpSpPr>
        <p:sp>
          <p:nvSpPr>
            <p:cNvPr id="547" name="Google Shape;547;p38"/>
            <p:cNvSpPr/>
            <p:nvPr/>
          </p:nvSpPr>
          <p:spPr>
            <a:xfrm>
              <a:off x="6212418" y="1482331"/>
              <a:ext cx="627249" cy="620800"/>
            </a:xfrm>
            <a:custGeom>
              <a:avLst/>
              <a:gdLst/>
              <a:ahLst/>
              <a:cxnLst/>
              <a:rect l="l" t="t" r="r" b="b"/>
              <a:pathLst>
                <a:path w="7782" h="7702" extrusionOk="0">
                  <a:moveTo>
                    <a:pt x="6112" y="1623"/>
                  </a:moveTo>
                  <a:cubicBezTo>
                    <a:pt x="6112" y="1623"/>
                    <a:pt x="6112" y="1623"/>
                    <a:pt x="6112" y="1623"/>
                  </a:cubicBezTo>
                  <a:lnTo>
                    <a:pt x="6112" y="1623"/>
                  </a:lnTo>
                  <a:cubicBezTo>
                    <a:pt x="6112" y="1623"/>
                    <a:pt x="6112" y="1623"/>
                    <a:pt x="6112" y="1623"/>
                  </a:cubicBezTo>
                  <a:close/>
                  <a:moveTo>
                    <a:pt x="1032" y="1"/>
                  </a:moveTo>
                  <a:cubicBezTo>
                    <a:pt x="1032" y="1"/>
                    <a:pt x="1" y="4037"/>
                    <a:pt x="1909" y="6207"/>
                  </a:cubicBezTo>
                  <a:cubicBezTo>
                    <a:pt x="1909" y="6207"/>
                    <a:pt x="3569" y="7701"/>
                    <a:pt x="5835" y="7701"/>
                  </a:cubicBezTo>
                  <a:cubicBezTo>
                    <a:pt x="6447" y="7701"/>
                    <a:pt x="7102" y="7592"/>
                    <a:pt x="7781" y="7316"/>
                  </a:cubicBezTo>
                  <a:cubicBezTo>
                    <a:pt x="7781" y="7316"/>
                    <a:pt x="5635" y="6499"/>
                    <a:pt x="6112" y="1623"/>
                  </a:cubicBezTo>
                  <a:lnTo>
                    <a:pt x="6112" y="1623"/>
                  </a:lnTo>
                  <a:cubicBezTo>
                    <a:pt x="6112" y="1623"/>
                    <a:pt x="6109" y="1623"/>
                    <a:pt x="6104" y="1623"/>
                  </a:cubicBezTo>
                  <a:cubicBezTo>
                    <a:pt x="5980" y="1623"/>
                    <a:pt x="4400" y="1465"/>
                    <a:pt x="10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8"/>
            <p:cNvSpPr/>
            <p:nvPr/>
          </p:nvSpPr>
          <p:spPr>
            <a:xfrm>
              <a:off x="6365722" y="1881228"/>
              <a:ext cx="473459" cy="228024"/>
            </a:xfrm>
            <a:custGeom>
              <a:avLst/>
              <a:gdLst/>
              <a:ahLst/>
              <a:cxnLst/>
              <a:rect l="l" t="t" r="r" b="b"/>
              <a:pathLst>
                <a:path w="5874" h="2829" extrusionOk="0">
                  <a:moveTo>
                    <a:pt x="5873" y="2367"/>
                  </a:moveTo>
                  <a:cubicBezTo>
                    <a:pt x="5872" y="2368"/>
                    <a:pt x="5870" y="2368"/>
                    <a:pt x="5869" y="2369"/>
                  </a:cubicBezTo>
                  <a:lnTo>
                    <a:pt x="5869" y="2369"/>
                  </a:lnTo>
                  <a:cubicBezTo>
                    <a:pt x="5872" y="2368"/>
                    <a:pt x="5874" y="2368"/>
                    <a:pt x="5873" y="2367"/>
                  </a:cubicBezTo>
                  <a:close/>
                  <a:moveTo>
                    <a:pt x="2141" y="0"/>
                  </a:moveTo>
                  <a:cubicBezTo>
                    <a:pt x="2141" y="0"/>
                    <a:pt x="1496" y="1415"/>
                    <a:pt x="546" y="1415"/>
                  </a:cubicBezTo>
                  <a:cubicBezTo>
                    <a:pt x="373" y="1415"/>
                    <a:pt x="191" y="1368"/>
                    <a:pt x="1" y="1258"/>
                  </a:cubicBezTo>
                  <a:lnTo>
                    <a:pt x="1" y="1258"/>
                  </a:lnTo>
                  <a:cubicBezTo>
                    <a:pt x="1" y="1258"/>
                    <a:pt x="1394" y="2828"/>
                    <a:pt x="3689" y="2828"/>
                  </a:cubicBezTo>
                  <a:cubicBezTo>
                    <a:pt x="4346" y="2828"/>
                    <a:pt x="5076" y="2700"/>
                    <a:pt x="5869" y="2369"/>
                  </a:cubicBezTo>
                  <a:lnTo>
                    <a:pt x="5869" y="2369"/>
                  </a:lnTo>
                  <a:cubicBezTo>
                    <a:pt x="5850" y="2374"/>
                    <a:pt x="5766" y="2386"/>
                    <a:pt x="5633" y="2386"/>
                  </a:cubicBezTo>
                  <a:cubicBezTo>
                    <a:pt x="5034" y="2386"/>
                    <a:pt x="3434" y="2150"/>
                    <a:pt x="2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9" name="Google Shape;549;p38"/>
          <p:cNvGrpSpPr/>
          <p:nvPr/>
        </p:nvGrpSpPr>
        <p:grpSpPr>
          <a:xfrm>
            <a:off x="298074" y="994681"/>
            <a:ext cx="1721388" cy="1386135"/>
            <a:chOff x="715099" y="1369529"/>
            <a:chExt cx="1721388" cy="1386135"/>
          </a:xfrm>
        </p:grpSpPr>
        <p:sp>
          <p:nvSpPr>
            <p:cNvPr id="550" name="Google Shape;550;p38"/>
            <p:cNvSpPr/>
            <p:nvPr/>
          </p:nvSpPr>
          <p:spPr>
            <a:xfrm>
              <a:off x="715099" y="1369529"/>
              <a:ext cx="1721388" cy="1386135"/>
            </a:xfrm>
            <a:custGeom>
              <a:avLst/>
              <a:gdLst/>
              <a:ahLst/>
              <a:cxnLst/>
              <a:rect l="l" t="t" r="r" b="b"/>
              <a:pathLst>
                <a:path w="11973" h="9641" extrusionOk="0">
                  <a:moveTo>
                    <a:pt x="9820" y="1"/>
                  </a:moveTo>
                  <a:lnTo>
                    <a:pt x="1" y="3363"/>
                  </a:lnTo>
                  <a:lnTo>
                    <a:pt x="2147" y="9641"/>
                  </a:lnTo>
                  <a:lnTo>
                    <a:pt x="11973" y="6272"/>
                  </a:lnTo>
                  <a:lnTo>
                    <a:pt x="982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8"/>
            <p:cNvSpPr/>
            <p:nvPr/>
          </p:nvSpPr>
          <p:spPr>
            <a:xfrm>
              <a:off x="782098" y="1654920"/>
              <a:ext cx="941279" cy="1051139"/>
            </a:xfrm>
            <a:custGeom>
              <a:avLst/>
              <a:gdLst/>
              <a:ahLst/>
              <a:cxnLst/>
              <a:rect l="l" t="t" r="r" b="b"/>
              <a:pathLst>
                <a:path w="6547" h="7311" extrusionOk="0">
                  <a:moveTo>
                    <a:pt x="4543" y="1"/>
                  </a:moveTo>
                  <a:cubicBezTo>
                    <a:pt x="4543" y="1"/>
                    <a:pt x="1103" y="686"/>
                    <a:pt x="0" y="1211"/>
                  </a:cubicBezTo>
                  <a:lnTo>
                    <a:pt x="2087" y="7310"/>
                  </a:lnTo>
                  <a:cubicBezTo>
                    <a:pt x="2087" y="7310"/>
                    <a:pt x="5378" y="6028"/>
                    <a:pt x="6546" y="5861"/>
                  </a:cubicBezTo>
                  <a:lnTo>
                    <a:pt x="45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8"/>
            <p:cNvSpPr/>
            <p:nvPr/>
          </p:nvSpPr>
          <p:spPr>
            <a:xfrm>
              <a:off x="808552" y="1666853"/>
              <a:ext cx="916550" cy="1004843"/>
            </a:xfrm>
            <a:custGeom>
              <a:avLst/>
              <a:gdLst/>
              <a:ahLst/>
              <a:cxnLst/>
              <a:rect l="l" t="t" r="r" b="b"/>
              <a:pathLst>
                <a:path w="6375" h="6989" extrusionOk="0">
                  <a:moveTo>
                    <a:pt x="4311" y="1"/>
                  </a:moveTo>
                  <a:cubicBezTo>
                    <a:pt x="2160" y="1"/>
                    <a:pt x="1" y="961"/>
                    <a:pt x="1" y="961"/>
                  </a:cubicBezTo>
                  <a:lnTo>
                    <a:pt x="2070" y="6989"/>
                  </a:lnTo>
                  <a:cubicBezTo>
                    <a:pt x="3900" y="6321"/>
                    <a:pt x="6374" y="5778"/>
                    <a:pt x="6374" y="5778"/>
                  </a:cubicBezTo>
                  <a:lnTo>
                    <a:pt x="4389" y="1"/>
                  </a:lnTo>
                  <a:cubicBezTo>
                    <a:pt x="4363" y="1"/>
                    <a:pt x="4337" y="1"/>
                    <a:pt x="43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8"/>
            <p:cNvSpPr/>
            <p:nvPr/>
          </p:nvSpPr>
          <p:spPr>
            <a:xfrm>
              <a:off x="833425" y="1636085"/>
              <a:ext cx="889952" cy="998805"/>
            </a:xfrm>
            <a:custGeom>
              <a:avLst/>
              <a:gdLst/>
              <a:ahLst/>
              <a:cxnLst/>
              <a:rect l="l" t="t" r="r" b="b"/>
              <a:pathLst>
                <a:path w="6190" h="6947" extrusionOk="0">
                  <a:moveTo>
                    <a:pt x="4144" y="1"/>
                  </a:moveTo>
                  <a:cubicBezTo>
                    <a:pt x="4144" y="1"/>
                    <a:pt x="1658" y="186"/>
                    <a:pt x="1" y="937"/>
                  </a:cubicBezTo>
                  <a:lnTo>
                    <a:pt x="2177" y="6946"/>
                  </a:lnTo>
                  <a:cubicBezTo>
                    <a:pt x="2177" y="6946"/>
                    <a:pt x="4998" y="5980"/>
                    <a:pt x="6015" y="5980"/>
                  </a:cubicBezTo>
                  <a:cubicBezTo>
                    <a:pt x="6081" y="5980"/>
                    <a:pt x="6140" y="5984"/>
                    <a:pt x="6189" y="5992"/>
                  </a:cubicBezTo>
                  <a:lnTo>
                    <a:pt x="41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8"/>
            <p:cNvSpPr/>
            <p:nvPr/>
          </p:nvSpPr>
          <p:spPr>
            <a:xfrm>
              <a:off x="891797" y="1619408"/>
              <a:ext cx="831580" cy="970050"/>
            </a:xfrm>
            <a:custGeom>
              <a:avLst/>
              <a:gdLst/>
              <a:ahLst/>
              <a:cxnLst/>
              <a:rect l="l" t="t" r="r" b="b"/>
              <a:pathLst>
                <a:path w="5784" h="6747" extrusionOk="0">
                  <a:moveTo>
                    <a:pt x="2814" y="0"/>
                  </a:moveTo>
                  <a:cubicBezTo>
                    <a:pt x="2176" y="0"/>
                    <a:pt x="1221" y="131"/>
                    <a:pt x="0" y="671"/>
                  </a:cubicBezTo>
                  <a:lnTo>
                    <a:pt x="2081" y="6746"/>
                  </a:lnTo>
                  <a:cubicBezTo>
                    <a:pt x="2081" y="6746"/>
                    <a:pt x="4020" y="6041"/>
                    <a:pt x="5238" y="6041"/>
                  </a:cubicBezTo>
                  <a:cubicBezTo>
                    <a:pt x="5445" y="6041"/>
                    <a:pt x="5631" y="6061"/>
                    <a:pt x="5783" y="6108"/>
                  </a:cubicBezTo>
                  <a:lnTo>
                    <a:pt x="3738" y="117"/>
                  </a:lnTo>
                  <a:cubicBezTo>
                    <a:pt x="3738" y="117"/>
                    <a:pt x="3417" y="0"/>
                    <a:pt x="28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8"/>
            <p:cNvSpPr/>
            <p:nvPr/>
          </p:nvSpPr>
          <p:spPr>
            <a:xfrm>
              <a:off x="1435259" y="1391814"/>
              <a:ext cx="924026" cy="1105917"/>
            </a:xfrm>
            <a:custGeom>
              <a:avLst/>
              <a:gdLst/>
              <a:ahLst/>
              <a:cxnLst/>
              <a:rect l="l" t="t" r="r" b="b"/>
              <a:pathLst>
                <a:path w="6427" h="7692" extrusionOk="0">
                  <a:moveTo>
                    <a:pt x="4340" y="1"/>
                  </a:moveTo>
                  <a:cubicBezTo>
                    <a:pt x="3148" y="257"/>
                    <a:pt x="0" y="1831"/>
                    <a:pt x="0" y="1831"/>
                  </a:cubicBezTo>
                  <a:lnTo>
                    <a:pt x="2003" y="7691"/>
                  </a:lnTo>
                  <a:cubicBezTo>
                    <a:pt x="3035" y="7113"/>
                    <a:pt x="6427" y="6100"/>
                    <a:pt x="6427" y="6100"/>
                  </a:cubicBezTo>
                  <a:lnTo>
                    <a:pt x="43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8"/>
            <p:cNvSpPr/>
            <p:nvPr/>
          </p:nvSpPr>
          <p:spPr>
            <a:xfrm>
              <a:off x="1439429" y="1389226"/>
              <a:ext cx="881325" cy="1108505"/>
            </a:xfrm>
            <a:custGeom>
              <a:avLst/>
              <a:gdLst/>
              <a:ahLst/>
              <a:cxnLst/>
              <a:rect l="l" t="t" r="r" b="b"/>
              <a:pathLst>
                <a:path w="6130" h="7710" extrusionOk="0">
                  <a:moveTo>
                    <a:pt x="4061" y="1"/>
                  </a:moveTo>
                  <a:cubicBezTo>
                    <a:pt x="4061" y="1"/>
                    <a:pt x="1718" y="585"/>
                    <a:pt x="1" y="1932"/>
                  </a:cubicBezTo>
                  <a:lnTo>
                    <a:pt x="1986" y="7709"/>
                  </a:lnTo>
                  <a:cubicBezTo>
                    <a:pt x="1986" y="7709"/>
                    <a:pt x="4270" y="6618"/>
                    <a:pt x="6130" y="6028"/>
                  </a:cubicBezTo>
                  <a:lnTo>
                    <a:pt x="40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8"/>
            <p:cNvSpPr/>
            <p:nvPr/>
          </p:nvSpPr>
          <p:spPr>
            <a:xfrm>
              <a:off x="1429221" y="1377293"/>
              <a:ext cx="835893" cy="1120439"/>
            </a:xfrm>
            <a:custGeom>
              <a:avLst/>
              <a:gdLst/>
              <a:ahLst/>
              <a:cxnLst/>
              <a:rect l="l" t="t" r="r" b="b"/>
              <a:pathLst>
                <a:path w="5814" h="7793" extrusionOk="0">
                  <a:moveTo>
                    <a:pt x="3846" y="0"/>
                  </a:moveTo>
                  <a:cubicBezTo>
                    <a:pt x="2069" y="429"/>
                    <a:pt x="0" y="1801"/>
                    <a:pt x="0" y="1801"/>
                  </a:cubicBezTo>
                  <a:lnTo>
                    <a:pt x="2057" y="7792"/>
                  </a:lnTo>
                  <a:cubicBezTo>
                    <a:pt x="2606" y="7178"/>
                    <a:pt x="5813" y="6081"/>
                    <a:pt x="5813" y="6081"/>
                  </a:cubicBezTo>
                  <a:lnTo>
                    <a:pt x="384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8"/>
            <p:cNvSpPr/>
            <p:nvPr/>
          </p:nvSpPr>
          <p:spPr>
            <a:xfrm>
              <a:off x="1429221" y="1370392"/>
              <a:ext cx="772346" cy="1127340"/>
            </a:xfrm>
            <a:custGeom>
              <a:avLst/>
              <a:gdLst/>
              <a:ahLst/>
              <a:cxnLst/>
              <a:rect l="l" t="t" r="r" b="b"/>
              <a:pathLst>
                <a:path w="5372" h="7841" extrusionOk="0">
                  <a:moveTo>
                    <a:pt x="3291" y="1"/>
                  </a:moveTo>
                  <a:cubicBezTo>
                    <a:pt x="775" y="627"/>
                    <a:pt x="0" y="1849"/>
                    <a:pt x="0" y="1849"/>
                  </a:cubicBezTo>
                  <a:lnTo>
                    <a:pt x="2057" y="7840"/>
                  </a:lnTo>
                  <a:cubicBezTo>
                    <a:pt x="2683" y="6928"/>
                    <a:pt x="5372" y="6070"/>
                    <a:pt x="5372" y="6070"/>
                  </a:cubicBezTo>
                  <a:lnTo>
                    <a:pt x="329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9" name="Google Shape;559;p38"/>
            <p:cNvSpPr/>
            <p:nvPr/>
          </p:nvSpPr>
          <p:spPr>
            <a:xfrm>
              <a:off x="967996" y="1713867"/>
              <a:ext cx="433905" cy="74907"/>
            </a:xfrm>
            <a:custGeom>
              <a:avLst/>
              <a:gdLst/>
              <a:ahLst/>
              <a:cxnLst/>
              <a:rect l="l" t="t" r="r" b="b"/>
              <a:pathLst>
                <a:path w="3018" h="521" extrusionOk="0">
                  <a:moveTo>
                    <a:pt x="2367" y="1"/>
                  </a:moveTo>
                  <a:cubicBezTo>
                    <a:pt x="1261" y="1"/>
                    <a:pt x="35" y="469"/>
                    <a:pt x="25" y="479"/>
                  </a:cubicBezTo>
                  <a:cubicBezTo>
                    <a:pt x="7" y="485"/>
                    <a:pt x="1" y="497"/>
                    <a:pt x="7" y="509"/>
                  </a:cubicBezTo>
                  <a:cubicBezTo>
                    <a:pt x="13" y="521"/>
                    <a:pt x="31" y="521"/>
                    <a:pt x="37" y="521"/>
                  </a:cubicBezTo>
                  <a:cubicBezTo>
                    <a:pt x="56" y="516"/>
                    <a:pt x="1269" y="54"/>
                    <a:pt x="2362" y="54"/>
                  </a:cubicBezTo>
                  <a:cubicBezTo>
                    <a:pt x="2579" y="54"/>
                    <a:pt x="2791" y="72"/>
                    <a:pt x="2988" y="116"/>
                  </a:cubicBezTo>
                  <a:lnTo>
                    <a:pt x="3006" y="116"/>
                  </a:lnTo>
                  <a:cubicBezTo>
                    <a:pt x="3006" y="116"/>
                    <a:pt x="3012" y="104"/>
                    <a:pt x="3012" y="80"/>
                  </a:cubicBezTo>
                  <a:cubicBezTo>
                    <a:pt x="3017" y="74"/>
                    <a:pt x="3012" y="62"/>
                    <a:pt x="2994" y="62"/>
                  </a:cubicBezTo>
                  <a:cubicBezTo>
                    <a:pt x="2796" y="19"/>
                    <a:pt x="2584" y="1"/>
                    <a:pt x="23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8"/>
            <p:cNvSpPr/>
            <p:nvPr/>
          </p:nvSpPr>
          <p:spPr>
            <a:xfrm>
              <a:off x="1002358" y="1806745"/>
              <a:ext cx="432180" cy="81377"/>
            </a:xfrm>
            <a:custGeom>
              <a:avLst/>
              <a:gdLst/>
              <a:ahLst/>
              <a:cxnLst/>
              <a:rect l="l" t="t" r="r" b="b"/>
              <a:pathLst>
                <a:path w="3006" h="566" extrusionOk="0">
                  <a:moveTo>
                    <a:pt x="2443" y="0"/>
                  </a:moveTo>
                  <a:cubicBezTo>
                    <a:pt x="1324" y="0"/>
                    <a:pt x="34" y="514"/>
                    <a:pt x="24" y="519"/>
                  </a:cubicBezTo>
                  <a:cubicBezTo>
                    <a:pt x="6" y="525"/>
                    <a:pt x="0" y="543"/>
                    <a:pt x="6" y="549"/>
                  </a:cubicBezTo>
                  <a:cubicBezTo>
                    <a:pt x="15" y="557"/>
                    <a:pt x="23" y="565"/>
                    <a:pt x="29" y="565"/>
                  </a:cubicBezTo>
                  <a:cubicBezTo>
                    <a:pt x="32" y="565"/>
                    <a:pt x="34" y="564"/>
                    <a:pt x="36" y="561"/>
                  </a:cubicBezTo>
                  <a:cubicBezTo>
                    <a:pt x="51" y="555"/>
                    <a:pt x="1325" y="48"/>
                    <a:pt x="2432" y="48"/>
                  </a:cubicBezTo>
                  <a:cubicBezTo>
                    <a:pt x="2618" y="48"/>
                    <a:pt x="2799" y="62"/>
                    <a:pt x="2969" y="96"/>
                  </a:cubicBezTo>
                  <a:lnTo>
                    <a:pt x="2975" y="96"/>
                  </a:lnTo>
                  <a:cubicBezTo>
                    <a:pt x="2981" y="96"/>
                    <a:pt x="2987" y="84"/>
                    <a:pt x="2999" y="72"/>
                  </a:cubicBezTo>
                  <a:cubicBezTo>
                    <a:pt x="3005" y="66"/>
                    <a:pt x="2999" y="48"/>
                    <a:pt x="2981" y="48"/>
                  </a:cubicBezTo>
                  <a:cubicBezTo>
                    <a:pt x="2811" y="15"/>
                    <a:pt x="2629" y="0"/>
                    <a:pt x="24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8"/>
            <p:cNvSpPr/>
            <p:nvPr/>
          </p:nvSpPr>
          <p:spPr>
            <a:xfrm>
              <a:off x="1033988" y="1905517"/>
              <a:ext cx="432180" cy="79076"/>
            </a:xfrm>
            <a:custGeom>
              <a:avLst/>
              <a:gdLst/>
              <a:ahLst/>
              <a:cxnLst/>
              <a:rect l="l" t="t" r="r" b="b"/>
              <a:pathLst>
                <a:path w="3006" h="550" extrusionOk="0">
                  <a:moveTo>
                    <a:pt x="2457" y="0"/>
                  </a:moveTo>
                  <a:cubicBezTo>
                    <a:pt x="2107" y="0"/>
                    <a:pt x="1670" y="60"/>
                    <a:pt x="1151" y="184"/>
                  </a:cubicBezTo>
                  <a:cubicBezTo>
                    <a:pt x="531" y="321"/>
                    <a:pt x="37" y="500"/>
                    <a:pt x="25" y="500"/>
                  </a:cubicBezTo>
                  <a:cubicBezTo>
                    <a:pt x="13" y="511"/>
                    <a:pt x="1" y="523"/>
                    <a:pt x="13" y="529"/>
                  </a:cubicBezTo>
                  <a:cubicBezTo>
                    <a:pt x="17" y="543"/>
                    <a:pt x="25" y="549"/>
                    <a:pt x="34" y="549"/>
                  </a:cubicBezTo>
                  <a:cubicBezTo>
                    <a:pt x="37" y="549"/>
                    <a:pt x="40" y="549"/>
                    <a:pt x="43" y="547"/>
                  </a:cubicBezTo>
                  <a:cubicBezTo>
                    <a:pt x="53" y="542"/>
                    <a:pt x="1478" y="51"/>
                    <a:pt x="2481" y="51"/>
                  </a:cubicBezTo>
                  <a:cubicBezTo>
                    <a:pt x="2664" y="51"/>
                    <a:pt x="2832" y="67"/>
                    <a:pt x="2976" y="106"/>
                  </a:cubicBezTo>
                  <a:lnTo>
                    <a:pt x="2994" y="106"/>
                  </a:lnTo>
                  <a:cubicBezTo>
                    <a:pt x="3000" y="106"/>
                    <a:pt x="3006" y="100"/>
                    <a:pt x="3006" y="94"/>
                  </a:cubicBezTo>
                  <a:cubicBezTo>
                    <a:pt x="3006" y="76"/>
                    <a:pt x="3006" y="64"/>
                    <a:pt x="2994" y="64"/>
                  </a:cubicBezTo>
                  <a:cubicBezTo>
                    <a:pt x="2846" y="22"/>
                    <a:pt x="2667" y="0"/>
                    <a:pt x="2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8"/>
            <p:cNvSpPr/>
            <p:nvPr/>
          </p:nvSpPr>
          <p:spPr>
            <a:xfrm>
              <a:off x="1072663" y="2003859"/>
              <a:ext cx="427867" cy="88709"/>
            </a:xfrm>
            <a:custGeom>
              <a:avLst/>
              <a:gdLst/>
              <a:ahLst/>
              <a:cxnLst/>
              <a:rect l="l" t="t" r="r" b="b"/>
              <a:pathLst>
                <a:path w="2976" h="617" extrusionOk="0">
                  <a:moveTo>
                    <a:pt x="2521" y="0"/>
                  </a:moveTo>
                  <a:cubicBezTo>
                    <a:pt x="1424" y="0"/>
                    <a:pt x="40" y="562"/>
                    <a:pt x="24" y="573"/>
                  </a:cubicBezTo>
                  <a:cubicBezTo>
                    <a:pt x="12" y="579"/>
                    <a:pt x="0" y="591"/>
                    <a:pt x="12" y="603"/>
                  </a:cubicBezTo>
                  <a:cubicBezTo>
                    <a:pt x="16" y="611"/>
                    <a:pt x="21" y="617"/>
                    <a:pt x="30" y="617"/>
                  </a:cubicBezTo>
                  <a:cubicBezTo>
                    <a:pt x="33" y="617"/>
                    <a:pt x="37" y="616"/>
                    <a:pt x="42" y="614"/>
                  </a:cubicBezTo>
                  <a:cubicBezTo>
                    <a:pt x="52" y="609"/>
                    <a:pt x="1449" y="46"/>
                    <a:pt x="2535" y="46"/>
                  </a:cubicBezTo>
                  <a:cubicBezTo>
                    <a:pt x="2678" y="46"/>
                    <a:pt x="2817" y="56"/>
                    <a:pt x="2945" y="78"/>
                  </a:cubicBezTo>
                  <a:lnTo>
                    <a:pt x="2957" y="78"/>
                  </a:lnTo>
                  <a:cubicBezTo>
                    <a:pt x="2963" y="78"/>
                    <a:pt x="2963" y="72"/>
                    <a:pt x="2969" y="54"/>
                  </a:cubicBezTo>
                  <a:cubicBezTo>
                    <a:pt x="2975" y="48"/>
                    <a:pt x="2969" y="36"/>
                    <a:pt x="2957" y="36"/>
                  </a:cubicBezTo>
                  <a:cubicBezTo>
                    <a:pt x="2820" y="11"/>
                    <a:pt x="2673" y="0"/>
                    <a:pt x="25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8"/>
            <p:cNvSpPr/>
            <p:nvPr/>
          </p:nvSpPr>
          <p:spPr>
            <a:xfrm>
              <a:off x="1106019" y="2108382"/>
              <a:ext cx="430455" cy="85402"/>
            </a:xfrm>
            <a:custGeom>
              <a:avLst/>
              <a:gdLst/>
              <a:ahLst/>
              <a:cxnLst/>
              <a:rect l="l" t="t" r="r" b="b"/>
              <a:pathLst>
                <a:path w="2994" h="594" extrusionOk="0">
                  <a:moveTo>
                    <a:pt x="2339" y="0"/>
                  </a:moveTo>
                  <a:cubicBezTo>
                    <a:pt x="1279" y="0"/>
                    <a:pt x="28" y="544"/>
                    <a:pt x="19" y="549"/>
                  </a:cubicBezTo>
                  <a:cubicBezTo>
                    <a:pt x="13" y="561"/>
                    <a:pt x="1" y="573"/>
                    <a:pt x="13" y="579"/>
                  </a:cubicBezTo>
                  <a:cubicBezTo>
                    <a:pt x="17" y="588"/>
                    <a:pt x="21" y="593"/>
                    <a:pt x="30" y="593"/>
                  </a:cubicBezTo>
                  <a:cubicBezTo>
                    <a:pt x="34" y="593"/>
                    <a:pt x="38" y="593"/>
                    <a:pt x="42" y="591"/>
                  </a:cubicBezTo>
                  <a:cubicBezTo>
                    <a:pt x="57" y="576"/>
                    <a:pt x="1294" y="38"/>
                    <a:pt x="2343" y="38"/>
                  </a:cubicBezTo>
                  <a:cubicBezTo>
                    <a:pt x="2565" y="38"/>
                    <a:pt x="2778" y="62"/>
                    <a:pt x="2970" y="120"/>
                  </a:cubicBezTo>
                  <a:lnTo>
                    <a:pt x="2982" y="120"/>
                  </a:lnTo>
                  <a:cubicBezTo>
                    <a:pt x="2994" y="120"/>
                    <a:pt x="2994" y="114"/>
                    <a:pt x="2994" y="114"/>
                  </a:cubicBezTo>
                  <a:cubicBezTo>
                    <a:pt x="2994" y="96"/>
                    <a:pt x="2994" y="84"/>
                    <a:pt x="2976" y="84"/>
                  </a:cubicBezTo>
                  <a:cubicBezTo>
                    <a:pt x="2781" y="25"/>
                    <a:pt x="2565" y="0"/>
                    <a:pt x="2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8"/>
            <p:cNvSpPr/>
            <p:nvPr/>
          </p:nvSpPr>
          <p:spPr>
            <a:xfrm>
              <a:off x="1140380" y="2205861"/>
              <a:ext cx="437212" cy="86121"/>
            </a:xfrm>
            <a:custGeom>
              <a:avLst/>
              <a:gdLst/>
              <a:ahLst/>
              <a:cxnLst/>
              <a:rect l="l" t="t" r="r" b="b"/>
              <a:pathLst>
                <a:path w="3041" h="599" extrusionOk="0">
                  <a:moveTo>
                    <a:pt x="2692" y="1"/>
                  </a:moveTo>
                  <a:cubicBezTo>
                    <a:pt x="1806" y="1"/>
                    <a:pt x="101" y="525"/>
                    <a:pt x="18" y="551"/>
                  </a:cubicBezTo>
                  <a:cubicBezTo>
                    <a:pt x="12" y="557"/>
                    <a:pt x="0" y="563"/>
                    <a:pt x="0" y="581"/>
                  </a:cubicBezTo>
                  <a:cubicBezTo>
                    <a:pt x="12" y="599"/>
                    <a:pt x="18" y="599"/>
                    <a:pt x="30" y="599"/>
                  </a:cubicBezTo>
                  <a:cubicBezTo>
                    <a:pt x="51" y="588"/>
                    <a:pt x="1826" y="47"/>
                    <a:pt x="2707" y="47"/>
                  </a:cubicBezTo>
                  <a:cubicBezTo>
                    <a:pt x="2827" y="47"/>
                    <a:pt x="2931" y="57"/>
                    <a:pt x="3011" y="80"/>
                  </a:cubicBezTo>
                  <a:lnTo>
                    <a:pt x="3029" y="80"/>
                  </a:lnTo>
                  <a:cubicBezTo>
                    <a:pt x="3035" y="80"/>
                    <a:pt x="3041" y="74"/>
                    <a:pt x="3035" y="68"/>
                  </a:cubicBezTo>
                  <a:cubicBezTo>
                    <a:pt x="3035" y="50"/>
                    <a:pt x="3035" y="38"/>
                    <a:pt x="3023" y="38"/>
                  </a:cubicBezTo>
                  <a:cubicBezTo>
                    <a:pt x="2936" y="12"/>
                    <a:pt x="2823" y="1"/>
                    <a:pt x="26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8"/>
            <p:cNvSpPr/>
            <p:nvPr/>
          </p:nvSpPr>
          <p:spPr>
            <a:xfrm>
              <a:off x="1174598" y="2301614"/>
              <a:ext cx="427004" cy="89284"/>
            </a:xfrm>
            <a:custGeom>
              <a:avLst/>
              <a:gdLst/>
              <a:ahLst/>
              <a:cxnLst/>
              <a:rect l="l" t="t" r="r" b="b"/>
              <a:pathLst>
                <a:path w="2970" h="621" extrusionOk="0">
                  <a:moveTo>
                    <a:pt x="2642" y="1"/>
                  </a:moveTo>
                  <a:cubicBezTo>
                    <a:pt x="1764" y="1"/>
                    <a:pt x="97" y="544"/>
                    <a:pt x="18" y="571"/>
                  </a:cubicBezTo>
                  <a:cubicBezTo>
                    <a:pt x="1" y="576"/>
                    <a:pt x="1" y="588"/>
                    <a:pt x="1" y="600"/>
                  </a:cubicBezTo>
                  <a:cubicBezTo>
                    <a:pt x="10" y="614"/>
                    <a:pt x="15" y="620"/>
                    <a:pt x="22" y="620"/>
                  </a:cubicBezTo>
                  <a:cubicBezTo>
                    <a:pt x="25" y="620"/>
                    <a:pt x="27" y="620"/>
                    <a:pt x="30" y="618"/>
                  </a:cubicBezTo>
                  <a:cubicBezTo>
                    <a:pt x="51" y="608"/>
                    <a:pt x="1758" y="48"/>
                    <a:pt x="2634" y="48"/>
                  </a:cubicBezTo>
                  <a:cubicBezTo>
                    <a:pt x="2754" y="48"/>
                    <a:pt x="2858" y="58"/>
                    <a:pt x="2940" y="82"/>
                  </a:cubicBezTo>
                  <a:lnTo>
                    <a:pt x="2952" y="82"/>
                  </a:lnTo>
                  <a:cubicBezTo>
                    <a:pt x="2964" y="82"/>
                    <a:pt x="2964" y="70"/>
                    <a:pt x="2970" y="64"/>
                  </a:cubicBezTo>
                  <a:cubicBezTo>
                    <a:pt x="2970" y="52"/>
                    <a:pt x="2970" y="34"/>
                    <a:pt x="2952" y="34"/>
                  </a:cubicBezTo>
                  <a:cubicBezTo>
                    <a:pt x="2867" y="11"/>
                    <a:pt x="2762" y="1"/>
                    <a:pt x="26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8"/>
            <p:cNvSpPr/>
            <p:nvPr/>
          </p:nvSpPr>
          <p:spPr>
            <a:xfrm>
              <a:off x="1210542" y="2400818"/>
              <a:ext cx="425423" cy="95898"/>
            </a:xfrm>
            <a:custGeom>
              <a:avLst/>
              <a:gdLst/>
              <a:ahLst/>
              <a:cxnLst/>
              <a:rect l="l" t="t" r="r" b="b"/>
              <a:pathLst>
                <a:path w="2959" h="667" extrusionOk="0">
                  <a:moveTo>
                    <a:pt x="2585" y="1"/>
                  </a:moveTo>
                  <a:cubicBezTo>
                    <a:pt x="1556" y="1"/>
                    <a:pt x="40" y="609"/>
                    <a:pt x="19" y="620"/>
                  </a:cubicBezTo>
                  <a:cubicBezTo>
                    <a:pt x="7" y="626"/>
                    <a:pt x="1" y="638"/>
                    <a:pt x="7" y="650"/>
                  </a:cubicBezTo>
                  <a:cubicBezTo>
                    <a:pt x="11" y="658"/>
                    <a:pt x="21" y="666"/>
                    <a:pt x="29" y="666"/>
                  </a:cubicBezTo>
                  <a:cubicBezTo>
                    <a:pt x="32" y="666"/>
                    <a:pt x="35" y="665"/>
                    <a:pt x="37" y="662"/>
                  </a:cubicBezTo>
                  <a:cubicBezTo>
                    <a:pt x="58" y="656"/>
                    <a:pt x="1567" y="50"/>
                    <a:pt x="2590" y="50"/>
                  </a:cubicBezTo>
                  <a:cubicBezTo>
                    <a:pt x="2711" y="50"/>
                    <a:pt x="2824" y="58"/>
                    <a:pt x="2928" y="77"/>
                  </a:cubicBezTo>
                  <a:lnTo>
                    <a:pt x="2934" y="77"/>
                  </a:lnTo>
                  <a:cubicBezTo>
                    <a:pt x="2940" y="77"/>
                    <a:pt x="2952" y="65"/>
                    <a:pt x="2952" y="53"/>
                  </a:cubicBezTo>
                  <a:cubicBezTo>
                    <a:pt x="2958" y="47"/>
                    <a:pt x="2952" y="30"/>
                    <a:pt x="2934" y="30"/>
                  </a:cubicBezTo>
                  <a:cubicBezTo>
                    <a:pt x="2827" y="10"/>
                    <a:pt x="2710" y="1"/>
                    <a:pt x="2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8"/>
            <p:cNvSpPr/>
            <p:nvPr/>
          </p:nvSpPr>
          <p:spPr>
            <a:xfrm>
              <a:off x="1502114" y="1473190"/>
              <a:ext cx="378984" cy="220551"/>
            </a:xfrm>
            <a:custGeom>
              <a:avLst/>
              <a:gdLst/>
              <a:ahLst/>
              <a:cxnLst/>
              <a:rect l="l" t="t" r="r" b="b"/>
              <a:pathLst>
                <a:path w="2636" h="1534" extrusionOk="0">
                  <a:moveTo>
                    <a:pt x="2605" y="1"/>
                  </a:moveTo>
                  <a:cubicBezTo>
                    <a:pt x="2593" y="7"/>
                    <a:pt x="793" y="549"/>
                    <a:pt x="6" y="1497"/>
                  </a:cubicBezTo>
                  <a:cubicBezTo>
                    <a:pt x="0" y="1503"/>
                    <a:pt x="0" y="1521"/>
                    <a:pt x="6" y="1527"/>
                  </a:cubicBezTo>
                  <a:cubicBezTo>
                    <a:pt x="12" y="1533"/>
                    <a:pt x="18" y="1533"/>
                    <a:pt x="30" y="1533"/>
                  </a:cubicBezTo>
                  <a:cubicBezTo>
                    <a:pt x="36" y="1533"/>
                    <a:pt x="36" y="1533"/>
                    <a:pt x="36" y="1527"/>
                  </a:cubicBezTo>
                  <a:cubicBezTo>
                    <a:pt x="817" y="585"/>
                    <a:pt x="2605" y="49"/>
                    <a:pt x="2623" y="43"/>
                  </a:cubicBezTo>
                  <a:cubicBezTo>
                    <a:pt x="2635" y="37"/>
                    <a:pt x="2635" y="31"/>
                    <a:pt x="2635" y="13"/>
                  </a:cubicBezTo>
                  <a:cubicBezTo>
                    <a:pt x="2629" y="1"/>
                    <a:pt x="2623" y="1"/>
                    <a:pt x="26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8"/>
            <p:cNvSpPr/>
            <p:nvPr/>
          </p:nvSpPr>
          <p:spPr>
            <a:xfrm>
              <a:off x="1532881" y="1571819"/>
              <a:ext cx="382435" cy="211924"/>
            </a:xfrm>
            <a:custGeom>
              <a:avLst/>
              <a:gdLst/>
              <a:ahLst/>
              <a:cxnLst/>
              <a:rect l="l" t="t" r="r" b="b"/>
              <a:pathLst>
                <a:path w="2660" h="1474" extrusionOk="0">
                  <a:moveTo>
                    <a:pt x="2630" y="1"/>
                  </a:moveTo>
                  <a:cubicBezTo>
                    <a:pt x="2606" y="1"/>
                    <a:pt x="806" y="519"/>
                    <a:pt x="7" y="1437"/>
                  </a:cubicBezTo>
                  <a:cubicBezTo>
                    <a:pt x="1" y="1443"/>
                    <a:pt x="1" y="1455"/>
                    <a:pt x="7" y="1467"/>
                  </a:cubicBezTo>
                  <a:cubicBezTo>
                    <a:pt x="13" y="1473"/>
                    <a:pt x="25" y="1473"/>
                    <a:pt x="30" y="1473"/>
                  </a:cubicBezTo>
                  <a:lnTo>
                    <a:pt x="42" y="1473"/>
                  </a:lnTo>
                  <a:cubicBezTo>
                    <a:pt x="835" y="567"/>
                    <a:pt x="2630" y="48"/>
                    <a:pt x="2648" y="42"/>
                  </a:cubicBezTo>
                  <a:cubicBezTo>
                    <a:pt x="2660" y="36"/>
                    <a:pt x="2660" y="30"/>
                    <a:pt x="2660" y="12"/>
                  </a:cubicBezTo>
                  <a:cubicBezTo>
                    <a:pt x="2654" y="1"/>
                    <a:pt x="2648" y="1"/>
                    <a:pt x="26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8"/>
            <p:cNvSpPr/>
            <p:nvPr/>
          </p:nvSpPr>
          <p:spPr>
            <a:xfrm>
              <a:off x="1565518" y="1667572"/>
              <a:ext cx="382435" cy="217244"/>
            </a:xfrm>
            <a:custGeom>
              <a:avLst/>
              <a:gdLst/>
              <a:ahLst/>
              <a:cxnLst/>
              <a:rect l="l" t="t" r="r" b="b"/>
              <a:pathLst>
                <a:path w="2660" h="1511" extrusionOk="0">
                  <a:moveTo>
                    <a:pt x="2629" y="0"/>
                  </a:moveTo>
                  <a:cubicBezTo>
                    <a:pt x="2626" y="0"/>
                    <a:pt x="2622" y="1"/>
                    <a:pt x="2618" y="2"/>
                  </a:cubicBezTo>
                  <a:cubicBezTo>
                    <a:pt x="2618" y="8"/>
                    <a:pt x="2111" y="181"/>
                    <a:pt x="1538" y="443"/>
                  </a:cubicBezTo>
                  <a:cubicBezTo>
                    <a:pt x="769" y="801"/>
                    <a:pt x="257" y="1153"/>
                    <a:pt x="12" y="1481"/>
                  </a:cubicBezTo>
                  <a:cubicBezTo>
                    <a:pt x="0" y="1487"/>
                    <a:pt x="12" y="1499"/>
                    <a:pt x="18" y="1511"/>
                  </a:cubicBezTo>
                  <a:lnTo>
                    <a:pt x="42" y="1511"/>
                  </a:lnTo>
                  <a:cubicBezTo>
                    <a:pt x="48" y="1511"/>
                    <a:pt x="48" y="1499"/>
                    <a:pt x="42" y="1499"/>
                  </a:cubicBezTo>
                  <a:cubicBezTo>
                    <a:pt x="608" y="748"/>
                    <a:pt x="2474" y="98"/>
                    <a:pt x="2623" y="50"/>
                  </a:cubicBezTo>
                  <a:lnTo>
                    <a:pt x="2635" y="50"/>
                  </a:lnTo>
                  <a:cubicBezTo>
                    <a:pt x="2647" y="38"/>
                    <a:pt x="2659" y="32"/>
                    <a:pt x="2647" y="20"/>
                  </a:cubicBezTo>
                  <a:cubicBezTo>
                    <a:pt x="2643" y="7"/>
                    <a:pt x="2638" y="0"/>
                    <a:pt x="2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8"/>
            <p:cNvSpPr/>
            <p:nvPr/>
          </p:nvSpPr>
          <p:spPr>
            <a:xfrm>
              <a:off x="1598873" y="1775833"/>
              <a:ext cx="385885" cy="203298"/>
            </a:xfrm>
            <a:custGeom>
              <a:avLst/>
              <a:gdLst/>
              <a:ahLst/>
              <a:cxnLst/>
              <a:rect l="l" t="t" r="r" b="b"/>
              <a:pathLst>
                <a:path w="2684" h="1414" extrusionOk="0">
                  <a:moveTo>
                    <a:pt x="2654" y="0"/>
                  </a:moveTo>
                  <a:cubicBezTo>
                    <a:pt x="2636" y="0"/>
                    <a:pt x="770" y="531"/>
                    <a:pt x="13" y="1372"/>
                  </a:cubicBezTo>
                  <a:cubicBezTo>
                    <a:pt x="1" y="1384"/>
                    <a:pt x="1" y="1396"/>
                    <a:pt x="13" y="1402"/>
                  </a:cubicBezTo>
                  <a:cubicBezTo>
                    <a:pt x="19" y="1413"/>
                    <a:pt x="25" y="1413"/>
                    <a:pt x="31" y="1413"/>
                  </a:cubicBezTo>
                  <a:lnTo>
                    <a:pt x="48" y="1413"/>
                  </a:lnTo>
                  <a:cubicBezTo>
                    <a:pt x="800" y="579"/>
                    <a:pt x="2648" y="54"/>
                    <a:pt x="2672" y="48"/>
                  </a:cubicBezTo>
                  <a:cubicBezTo>
                    <a:pt x="2678" y="42"/>
                    <a:pt x="2684" y="30"/>
                    <a:pt x="2684" y="18"/>
                  </a:cubicBezTo>
                  <a:cubicBezTo>
                    <a:pt x="2678" y="0"/>
                    <a:pt x="2672" y="0"/>
                    <a:pt x="2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8"/>
            <p:cNvSpPr/>
            <p:nvPr/>
          </p:nvSpPr>
          <p:spPr>
            <a:xfrm>
              <a:off x="1635823" y="1877050"/>
              <a:ext cx="381572" cy="211781"/>
            </a:xfrm>
            <a:custGeom>
              <a:avLst/>
              <a:gdLst/>
              <a:ahLst/>
              <a:cxnLst/>
              <a:rect l="l" t="t" r="r" b="b"/>
              <a:pathLst>
                <a:path w="2654" h="1473" extrusionOk="0">
                  <a:moveTo>
                    <a:pt x="2629" y="0"/>
                  </a:moveTo>
                  <a:cubicBezTo>
                    <a:pt x="2605" y="6"/>
                    <a:pt x="680" y="501"/>
                    <a:pt x="6" y="1443"/>
                  </a:cubicBezTo>
                  <a:cubicBezTo>
                    <a:pt x="0" y="1455"/>
                    <a:pt x="6" y="1467"/>
                    <a:pt x="12" y="1473"/>
                  </a:cubicBezTo>
                  <a:lnTo>
                    <a:pt x="36" y="1473"/>
                  </a:lnTo>
                  <a:cubicBezTo>
                    <a:pt x="42" y="1473"/>
                    <a:pt x="54" y="1473"/>
                    <a:pt x="36" y="1461"/>
                  </a:cubicBezTo>
                  <a:cubicBezTo>
                    <a:pt x="698" y="531"/>
                    <a:pt x="2617" y="42"/>
                    <a:pt x="2635" y="36"/>
                  </a:cubicBezTo>
                  <a:cubicBezTo>
                    <a:pt x="2647" y="36"/>
                    <a:pt x="2653" y="30"/>
                    <a:pt x="2653" y="12"/>
                  </a:cubicBezTo>
                  <a:cubicBezTo>
                    <a:pt x="2653" y="6"/>
                    <a:pt x="2647" y="0"/>
                    <a:pt x="2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8"/>
            <p:cNvSpPr/>
            <p:nvPr/>
          </p:nvSpPr>
          <p:spPr>
            <a:xfrm>
              <a:off x="1660552" y="1975535"/>
              <a:ext cx="392786" cy="211062"/>
            </a:xfrm>
            <a:custGeom>
              <a:avLst/>
              <a:gdLst/>
              <a:ahLst/>
              <a:cxnLst/>
              <a:rect l="l" t="t" r="r" b="b"/>
              <a:pathLst>
                <a:path w="2732" h="1468" extrusionOk="0">
                  <a:moveTo>
                    <a:pt x="2696" y="1"/>
                  </a:moveTo>
                  <a:cubicBezTo>
                    <a:pt x="2600" y="36"/>
                    <a:pt x="424" y="865"/>
                    <a:pt x="7" y="1437"/>
                  </a:cubicBezTo>
                  <a:cubicBezTo>
                    <a:pt x="1" y="1443"/>
                    <a:pt x="7" y="1461"/>
                    <a:pt x="13" y="1467"/>
                  </a:cubicBezTo>
                  <a:lnTo>
                    <a:pt x="43" y="1467"/>
                  </a:lnTo>
                  <a:cubicBezTo>
                    <a:pt x="454" y="901"/>
                    <a:pt x="2690" y="54"/>
                    <a:pt x="2714" y="42"/>
                  </a:cubicBezTo>
                  <a:cubicBezTo>
                    <a:pt x="2726" y="36"/>
                    <a:pt x="2732" y="24"/>
                    <a:pt x="2726" y="13"/>
                  </a:cubicBezTo>
                  <a:cubicBezTo>
                    <a:pt x="2720" y="1"/>
                    <a:pt x="2714" y="1"/>
                    <a:pt x="26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8"/>
            <p:cNvSpPr/>
            <p:nvPr/>
          </p:nvSpPr>
          <p:spPr>
            <a:xfrm>
              <a:off x="1700090" y="2073733"/>
              <a:ext cx="386748" cy="202867"/>
            </a:xfrm>
            <a:custGeom>
              <a:avLst/>
              <a:gdLst/>
              <a:ahLst/>
              <a:cxnLst/>
              <a:rect l="l" t="t" r="r" b="b"/>
              <a:pathLst>
                <a:path w="2690" h="1411" extrusionOk="0">
                  <a:moveTo>
                    <a:pt x="2660" y="1"/>
                  </a:moveTo>
                  <a:cubicBezTo>
                    <a:pt x="2657" y="1"/>
                    <a:pt x="2655" y="2"/>
                    <a:pt x="2653" y="3"/>
                  </a:cubicBezTo>
                  <a:cubicBezTo>
                    <a:pt x="2564" y="39"/>
                    <a:pt x="435" y="802"/>
                    <a:pt x="6" y="1380"/>
                  </a:cubicBezTo>
                  <a:cubicBezTo>
                    <a:pt x="0" y="1386"/>
                    <a:pt x="6" y="1404"/>
                    <a:pt x="12" y="1410"/>
                  </a:cubicBezTo>
                  <a:lnTo>
                    <a:pt x="42" y="1410"/>
                  </a:lnTo>
                  <a:cubicBezTo>
                    <a:pt x="465" y="838"/>
                    <a:pt x="2647" y="57"/>
                    <a:pt x="2665" y="45"/>
                  </a:cubicBezTo>
                  <a:cubicBezTo>
                    <a:pt x="2683" y="39"/>
                    <a:pt x="2689" y="33"/>
                    <a:pt x="2683" y="15"/>
                  </a:cubicBezTo>
                  <a:cubicBezTo>
                    <a:pt x="2679" y="6"/>
                    <a:pt x="2668" y="1"/>
                    <a:pt x="26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8"/>
            <p:cNvSpPr/>
            <p:nvPr/>
          </p:nvSpPr>
          <p:spPr>
            <a:xfrm>
              <a:off x="1735170" y="2180413"/>
              <a:ext cx="388473" cy="194671"/>
            </a:xfrm>
            <a:custGeom>
              <a:avLst/>
              <a:gdLst/>
              <a:ahLst/>
              <a:cxnLst/>
              <a:rect l="l" t="t" r="r" b="b"/>
              <a:pathLst>
                <a:path w="2702" h="1354" extrusionOk="0">
                  <a:moveTo>
                    <a:pt x="2672" y="1"/>
                  </a:moveTo>
                  <a:cubicBezTo>
                    <a:pt x="2654" y="6"/>
                    <a:pt x="680" y="567"/>
                    <a:pt x="7" y="1318"/>
                  </a:cubicBezTo>
                  <a:cubicBezTo>
                    <a:pt x="1" y="1324"/>
                    <a:pt x="1" y="1342"/>
                    <a:pt x="7" y="1348"/>
                  </a:cubicBezTo>
                  <a:cubicBezTo>
                    <a:pt x="13" y="1354"/>
                    <a:pt x="25" y="1354"/>
                    <a:pt x="30" y="1354"/>
                  </a:cubicBezTo>
                  <a:cubicBezTo>
                    <a:pt x="30" y="1354"/>
                    <a:pt x="36" y="1354"/>
                    <a:pt x="36" y="1348"/>
                  </a:cubicBezTo>
                  <a:cubicBezTo>
                    <a:pt x="710" y="609"/>
                    <a:pt x="2660" y="48"/>
                    <a:pt x="2684" y="42"/>
                  </a:cubicBezTo>
                  <a:cubicBezTo>
                    <a:pt x="2701" y="36"/>
                    <a:pt x="2701" y="30"/>
                    <a:pt x="2701" y="12"/>
                  </a:cubicBezTo>
                  <a:cubicBezTo>
                    <a:pt x="2690" y="1"/>
                    <a:pt x="2684" y="1"/>
                    <a:pt x="2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8"/>
            <p:cNvSpPr/>
            <p:nvPr/>
          </p:nvSpPr>
          <p:spPr>
            <a:xfrm>
              <a:off x="1467752" y="1547808"/>
              <a:ext cx="128676" cy="289850"/>
            </a:xfrm>
            <a:custGeom>
              <a:avLst/>
              <a:gdLst/>
              <a:ahLst/>
              <a:cxnLst/>
              <a:rect l="l" t="t" r="r" b="b"/>
              <a:pathLst>
                <a:path w="895" h="2016" extrusionOk="0">
                  <a:moveTo>
                    <a:pt x="328" y="1"/>
                  </a:moveTo>
                  <a:cubicBezTo>
                    <a:pt x="209" y="96"/>
                    <a:pt x="102" y="197"/>
                    <a:pt x="1" y="293"/>
                  </a:cubicBezTo>
                  <a:lnTo>
                    <a:pt x="585" y="2016"/>
                  </a:lnTo>
                  <a:lnTo>
                    <a:pt x="627" y="1521"/>
                  </a:lnTo>
                  <a:lnTo>
                    <a:pt x="895" y="1664"/>
                  </a:lnTo>
                  <a:lnTo>
                    <a:pt x="3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6" name="Google Shape;576;p38"/>
          <p:cNvSpPr txBox="1">
            <a:spLocks noGrp="1"/>
          </p:cNvSpPr>
          <p:nvPr>
            <p:ph type="title"/>
          </p:nvPr>
        </p:nvSpPr>
        <p:spPr>
          <a:xfrm>
            <a:off x="1350465" y="1812910"/>
            <a:ext cx="6515369" cy="16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2800" spc="-150" dirty="0">
                <a:latin typeface="Raleway" pitchFamily="2" charset="0"/>
              </a:rPr>
              <a:t>ПОПРАВКИ, СВЯЗАННЫЕ С </a:t>
            </a:r>
            <a:br>
              <a:rPr lang="ru-RU" sz="2800" spc="-150" dirty="0">
                <a:latin typeface="Raleway" pitchFamily="2" charset="0"/>
              </a:rPr>
            </a:br>
            <a:r>
              <a:rPr lang="ru-RU" sz="2800" spc="-150" dirty="0">
                <a:latin typeface="Raleway" pitchFamily="2" charset="0"/>
              </a:rPr>
              <a:t>ЗАМЕНОЙ ПРОВЕДЕНИЯ ПУБЛИЧНЫХ СЛУШАНИЙ НА ЗАКЛЮЧЕНИЕ ОБЩЕСТВЕННОЙ ПАЛАТЫ </a:t>
            </a:r>
            <a:br>
              <a:rPr lang="ru-RU" sz="2800" spc="-150" dirty="0">
                <a:latin typeface="Raleway" pitchFamily="2" charset="0"/>
              </a:rPr>
            </a:br>
            <a:endParaRPr lang="ru-RU" sz="2800" spc="-150" dirty="0">
              <a:latin typeface="Raleway" pitchFamily="2" charset="0"/>
            </a:endParaRPr>
          </a:p>
        </p:txBody>
      </p:sp>
      <p:sp>
        <p:nvSpPr>
          <p:cNvPr id="577" name="Google Shape;577;p38"/>
          <p:cNvSpPr txBox="1">
            <a:spLocks noGrp="1"/>
          </p:cNvSpPr>
          <p:nvPr>
            <p:ph type="title" idx="2"/>
          </p:nvPr>
        </p:nvSpPr>
        <p:spPr>
          <a:xfrm>
            <a:off x="2896357" y="692808"/>
            <a:ext cx="3349336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Raleway" charset="-52"/>
              </a:rPr>
              <a:t>Часть 3</a:t>
            </a:r>
            <a:endParaRPr dirty="0">
              <a:latin typeface="Raleway" charset="-52"/>
            </a:endParaRPr>
          </a:p>
        </p:txBody>
      </p:sp>
      <p:cxnSp>
        <p:nvCxnSpPr>
          <p:cNvPr id="579" name="Google Shape;579;p38"/>
          <p:cNvCxnSpPr/>
          <p:nvPr/>
        </p:nvCxnSpPr>
        <p:spPr>
          <a:xfrm>
            <a:off x="3880522" y="1698885"/>
            <a:ext cx="1121700" cy="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80" name="Google Shape;580;p38"/>
          <p:cNvGrpSpPr/>
          <p:nvPr/>
        </p:nvGrpSpPr>
        <p:grpSpPr>
          <a:xfrm>
            <a:off x="6728741" y="3171415"/>
            <a:ext cx="2411653" cy="1890383"/>
            <a:chOff x="6113525" y="2551037"/>
            <a:chExt cx="2840246" cy="2226338"/>
          </a:xfrm>
        </p:grpSpPr>
        <p:sp>
          <p:nvSpPr>
            <p:cNvPr id="581" name="Google Shape;581;p38"/>
            <p:cNvSpPr/>
            <p:nvPr/>
          </p:nvSpPr>
          <p:spPr>
            <a:xfrm>
              <a:off x="6113525" y="4608500"/>
              <a:ext cx="2787691" cy="168875"/>
            </a:xfrm>
            <a:custGeom>
              <a:avLst/>
              <a:gdLst/>
              <a:ahLst/>
              <a:cxnLst/>
              <a:rect l="l" t="t" r="r" b="b"/>
              <a:pathLst>
                <a:path w="17929" h="925" extrusionOk="0">
                  <a:moveTo>
                    <a:pt x="8961" y="1"/>
                  </a:moveTo>
                  <a:cubicBezTo>
                    <a:pt x="4013" y="1"/>
                    <a:pt x="1" y="209"/>
                    <a:pt x="1" y="466"/>
                  </a:cubicBezTo>
                  <a:cubicBezTo>
                    <a:pt x="1" y="722"/>
                    <a:pt x="4013" y="925"/>
                    <a:pt x="8961" y="925"/>
                  </a:cubicBezTo>
                  <a:cubicBezTo>
                    <a:pt x="13916" y="925"/>
                    <a:pt x="17928" y="722"/>
                    <a:pt x="17928" y="466"/>
                  </a:cubicBezTo>
                  <a:cubicBezTo>
                    <a:pt x="17928" y="209"/>
                    <a:pt x="13916" y="1"/>
                    <a:pt x="8961" y="1"/>
                  </a:cubicBezTo>
                  <a:close/>
                </a:path>
              </a:pathLst>
            </a:custGeom>
            <a:solidFill>
              <a:srgbClr val="434343">
                <a:alpha val="295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2" name="Google Shape;582;p38"/>
            <p:cNvGrpSpPr/>
            <p:nvPr/>
          </p:nvGrpSpPr>
          <p:grpSpPr>
            <a:xfrm>
              <a:off x="6211851" y="2551037"/>
              <a:ext cx="2741920" cy="2134502"/>
              <a:chOff x="6328726" y="268400"/>
              <a:chExt cx="1863097" cy="1450168"/>
            </a:xfrm>
          </p:grpSpPr>
          <p:sp>
            <p:nvSpPr>
              <p:cNvPr id="583" name="Google Shape;583;p38"/>
              <p:cNvSpPr/>
              <p:nvPr/>
            </p:nvSpPr>
            <p:spPr>
              <a:xfrm>
                <a:off x="7246326" y="450597"/>
                <a:ext cx="869827" cy="133412"/>
              </a:xfrm>
              <a:custGeom>
                <a:avLst/>
                <a:gdLst/>
                <a:ahLst/>
                <a:cxnLst/>
                <a:rect l="l" t="t" r="r" b="b"/>
                <a:pathLst>
                  <a:path w="11162" h="1712" extrusionOk="0">
                    <a:moveTo>
                      <a:pt x="3126" y="1"/>
                    </a:moveTo>
                    <a:cubicBezTo>
                      <a:pt x="2077" y="1"/>
                      <a:pt x="1062" y="103"/>
                      <a:pt x="0" y="262"/>
                    </a:cubicBezTo>
                    <a:lnTo>
                      <a:pt x="167" y="1711"/>
                    </a:lnTo>
                    <a:cubicBezTo>
                      <a:pt x="167" y="1711"/>
                      <a:pt x="1049" y="1086"/>
                      <a:pt x="3184" y="1086"/>
                    </a:cubicBezTo>
                    <a:cubicBezTo>
                      <a:pt x="3507" y="1086"/>
                      <a:pt x="3858" y="1100"/>
                      <a:pt x="4239" y="1133"/>
                    </a:cubicBezTo>
                    <a:cubicBezTo>
                      <a:pt x="5184" y="1217"/>
                      <a:pt x="6318" y="1285"/>
                      <a:pt x="7379" y="1285"/>
                    </a:cubicBezTo>
                    <a:cubicBezTo>
                      <a:pt x="9403" y="1285"/>
                      <a:pt x="11162" y="1038"/>
                      <a:pt x="10833" y="185"/>
                    </a:cubicBezTo>
                    <a:cubicBezTo>
                      <a:pt x="10809" y="124"/>
                      <a:pt x="10754" y="90"/>
                      <a:pt x="10698" y="90"/>
                    </a:cubicBezTo>
                    <a:cubicBezTo>
                      <a:pt x="10655" y="90"/>
                      <a:pt x="10611" y="111"/>
                      <a:pt x="10583" y="155"/>
                    </a:cubicBezTo>
                    <a:cubicBezTo>
                      <a:pt x="10404" y="425"/>
                      <a:pt x="9965" y="857"/>
                      <a:pt x="8984" y="857"/>
                    </a:cubicBezTo>
                    <a:cubicBezTo>
                      <a:pt x="8622" y="857"/>
                      <a:pt x="8186" y="798"/>
                      <a:pt x="7661" y="650"/>
                    </a:cubicBezTo>
                    <a:cubicBezTo>
                      <a:pt x="5966" y="181"/>
                      <a:pt x="4516" y="1"/>
                      <a:pt x="31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8"/>
              <p:cNvSpPr/>
              <p:nvPr/>
            </p:nvSpPr>
            <p:spPr>
              <a:xfrm>
                <a:off x="6414836" y="471014"/>
                <a:ext cx="844578" cy="222093"/>
              </a:xfrm>
              <a:custGeom>
                <a:avLst/>
                <a:gdLst/>
                <a:ahLst/>
                <a:cxnLst/>
                <a:rect l="l" t="t" r="r" b="b"/>
                <a:pathLst>
                  <a:path w="10838" h="2850" extrusionOk="0">
                    <a:moveTo>
                      <a:pt x="10688" y="0"/>
                    </a:moveTo>
                    <a:cubicBezTo>
                      <a:pt x="8196" y="149"/>
                      <a:pt x="6014" y="537"/>
                      <a:pt x="3277" y="1968"/>
                    </a:cubicBezTo>
                    <a:cubicBezTo>
                      <a:pt x="2509" y="2368"/>
                      <a:pt x="1914" y="2505"/>
                      <a:pt x="1459" y="2505"/>
                    </a:cubicBezTo>
                    <a:cubicBezTo>
                      <a:pt x="859" y="2505"/>
                      <a:pt x="503" y="2267"/>
                      <a:pt x="320" y="2087"/>
                    </a:cubicBezTo>
                    <a:cubicBezTo>
                      <a:pt x="292" y="2059"/>
                      <a:pt x="257" y="2046"/>
                      <a:pt x="223" y="2046"/>
                    </a:cubicBezTo>
                    <a:cubicBezTo>
                      <a:pt x="155" y="2046"/>
                      <a:pt x="90" y="2095"/>
                      <a:pt x="82" y="2170"/>
                    </a:cubicBezTo>
                    <a:cubicBezTo>
                      <a:pt x="1" y="2663"/>
                      <a:pt x="490" y="2850"/>
                      <a:pt x="1272" y="2850"/>
                    </a:cubicBezTo>
                    <a:cubicBezTo>
                      <a:pt x="2678" y="2850"/>
                      <a:pt x="5032" y="2246"/>
                      <a:pt x="6729" y="1729"/>
                    </a:cubicBezTo>
                    <a:cubicBezTo>
                      <a:pt x="7925" y="1367"/>
                      <a:pt x="8850" y="1264"/>
                      <a:pt x="9516" y="1264"/>
                    </a:cubicBezTo>
                    <a:cubicBezTo>
                      <a:pt x="10407" y="1264"/>
                      <a:pt x="10837" y="1449"/>
                      <a:pt x="10837" y="1449"/>
                    </a:cubicBezTo>
                    <a:lnTo>
                      <a:pt x="1068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8"/>
              <p:cNvSpPr/>
              <p:nvPr/>
            </p:nvSpPr>
            <p:spPr>
              <a:xfrm>
                <a:off x="7204011" y="473741"/>
                <a:ext cx="17300" cy="99513"/>
              </a:xfrm>
              <a:custGeom>
                <a:avLst/>
                <a:gdLst/>
                <a:ahLst/>
                <a:cxnLst/>
                <a:rect l="l" t="t" r="r" b="b"/>
                <a:pathLst>
                  <a:path w="222" h="1277" extrusionOk="0">
                    <a:moveTo>
                      <a:pt x="62" y="0"/>
                    </a:moveTo>
                    <a:cubicBezTo>
                      <a:pt x="53" y="0"/>
                      <a:pt x="45" y="2"/>
                      <a:pt x="36" y="7"/>
                    </a:cubicBezTo>
                    <a:lnTo>
                      <a:pt x="1" y="1259"/>
                    </a:lnTo>
                    <a:lnTo>
                      <a:pt x="173" y="1277"/>
                    </a:lnTo>
                    <a:lnTo>
                      <a:pt x="221" y="174"/>
                    </a:lnTo>
                    <a:cubicBezTo>
                      <a:pt x="221" y="174"/>
                      <a:pt x="139" y="0"/>
                      <a:pt x="62" y="0"/>
                    </a:cubicBez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8"/>
              <p:cNvSpPr/>
              <p:nvPr/>
            </p:nvSpPr>
            <p:spPr>
              <a:xfrm>
                <a:off x="7286303" y="462909"/>
                <a:ext cx="26028" cy="102942"/>
              </a:xfrm>
              <a:custGeom>
                <a:avLst/>
                <a:gdLst/>
                <a:ahLst/>
                <a:cxnLst/>
                <a:rect l="l" t="t" r="r" b="b"/>
                <a:pathLst>
                  <a:path w="334" h="1321" extrusionOk="0">
                    <a:moveTo>
                      <a:pt x="192" y="0"/>
                    </a:moveTo>
                    <a:cubicBezTo>
                      <a:pt x="105" y="0"/>
                      <a:pt x="0" y="212"/>
                      <a:pt x="6" y="218"/>
                    </a:cubicBezTo>
                    <a:lnTo>
                      <a:pt x="143" y="1321"/>
                    </a:lnTo>
                    <a:lnTo>
                      <a:pt x="334" y="1255"/>
                    </a:lnTo>
                    <a:lnTo>
                      <a:pt x="209" y="3"/>
                    </a:lnTo>
                    <a:cubicBezTo>
                      <a:pt x="203" y="1"/>
                      <a:pt x="198" y="0"/>
                      <a:pt x="192" y="0"/>
                    </a:cubicBez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8"/>
              <p:cNvSpPr/>
              <p:nvPr/>
            </p:nvSpPr>
            <p:spPr>
              <a:xfrm>
                <a:off x="7168710" y="436180"/>
                <a:ext cx="167778" cy="1184342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15198" extrusionOk="0">
                    <a:moveTo>
                      <a:pt x="1139" y="0"/>
                    </a:moveTo>
                    <a:cubicBezTo>
                      <a:pt x="877" y="0"/>
                      <a:pt x="668" y="203"/>
                      <a:pt x="650" y="465"/>
                    </a:cubicBezTo>
                    <a:lnTo>
                      <a:pt x="644" y="644"/>
                    </a:lnTo>
                    <a:lnTo>
                      <a:pt x="638" y="871"/>
                    </a:lnTo>
                    <a:lnTo>
                      <a:pt x="591" y="1926"/>
                    </a:lnTo>
                    <a:lnTo>
                      <a:pt x="203" y="10392"/>
                    </a:lnTo>
                    <a:lnTo>
                      <a:pt x="197" y="10499"/>
                    </a:lnTo>
                    <a:lnTo>
                      <a:pt x="191" y="10666"/>
                    </a:lnTo>
                    <a:lnTo>
                      <a:pt x="179" y="10982"/>
                    </a:lnTo>
                    <a:lnTo>
                      <a:pt x="167" y="11143"/>
                    </a:lnTo>
                    <a:lnTo>
                      <a:pt x="161" y="11256"/>
                    </a:lnTo>
                    <a:lnTo>
                      <a:pt x="30" y="14094"/>
                    </a:lnTo>
                    <a:cubicBezTo>
                      <a:pt x="0" y="14696"/>
                      <a:pt x="477" y="15197"/>
                      <a:pt x="1080" y="15197"/>
                    </a:cubicBezTo>
                    <a:cubicBezTo>
                      <a:pt x="1676" y="15197"/>
                      <a:pt x="2153" y="14696"/>
                      <a:pt x="2141" y="14100"/>
                    </a:cubicBezTo>
                    <a:lnTo>
                      <a:pt x="2039" y="11244"/>
                    </a:lnTo>
                    <a:lnTo>
                      <a:pt x="2033" y="11137"/>
                    </a:lnTo>
                    <a:lnTo>
                      <a:pt x="2022" y="10970"/>
                    </a:lnTo>
                    <a:lnTo>
                      <a:pt x="2010" y="10660"/>
                    </a:lnTo>
                    <a:lnTo>
                      <a:pt x="2004" y="10493"/>
                    </a:lnTo>
                    <a:lnTo>
                      <a:pt x="1992" y="10380"/>
                    </a:lnTo>
                    <a:lnTo>
                      <a:pt x="1676" y="1908"/>
                    </a:lnTo>
                    <a:lnTo>
                      <a:pt x="1634" y="841"/>
                    </a:lnTo>
                    <a:lnTo>
                      <a:pt x="1628" y="632"/>
                    </a:lnTo>
                    <a:lnTo>
                      <a:pt x="1622" y="465"/>
                    </a:lnTo>
                    <a:cubicBezTo>
                      <a:pt x="1616" y="334"/>
                      <a:pt x="1562" y="215"/>
                      <a:pt x="1473" y="137"/>
                    </a:cubicBezTo>
                    <a:cubicBezTo>
                      <a:pt x="1384" y="54"/>
                      <a:pt x="1270" y="0"/>
                      <a:pt x="11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8"/>
              <p:cNvSpPr/>
              <p:nvPr/>
            </p:nvSpPr>
            <p:spPr>
              <a:xfrm>
                <a:off x="7191932" y="268400"/>
                <a:ext cx="129671" cy="118138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1516" extrusionOk="0">
                    <a:moveTo>
                      <a:pt x="829" y="1"/>
                    </a:moveTo>
                    <a:cubicBezTo>
                      <a:pt x="829" y="1"/>
                      <a:pt x="1" y="1515"/>
                      <a:pt x="829" y="1515"/>
                    </a:cubicBezTo>
                    <a:cubicBezTo>
                      <a:pt x="1664" y="1515"/>
                      <a:pt x="829" y="1"/>
                      <a:pt x="8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8"/>
              <p:cNvSpPr/>
              <p:nvPr/>
            </p:nvSpPr>
            <p:spPr>
              <a:xfrm>
                <a:off x="7214220" y="297701"/>
                <a:ext cx="85097" cy="76759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985" extrusionOk="0">
                    <a:moveTo>
                      <a:pt x="543" y="1"/>
                    </a:moveTo>
                    <a:cubicBezTo>
                      <a:pt x="543" y="1"/>
                      <a:pt x="1" y="984"/>
                      <a:pt x="543" y="984"/>
                    </a:cubicBezTo>
                    <a:cubicBezTo>
                      <a:pt x="1092" y="984"/>
                      <a:pt x="543" y="1"/>
                      <a:pt x="5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8"/>
              <p:cNvSpPr/>
              <p:nvPr/>
            </p:nvSpPr>
            <p:spPr>
              <a:xfrm>
                <a:off x="7217493" y="436647"/>
                <a:ext cx="78161" cy="79954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1026" extrusionOk="0">
                    <a:moveTo>
                      <a:pt x="507" y="0"/>
                    </a:moveTo>
                    <a:cubicBezTo>
                      <a:pt x="245" y="0"/>
                      <a:pt x="36" y="203"/>
                      <a:pt x="18" y="465"/>
                    </a:cubicBezTo>
                    <a:lnTo>
                      <a:pt x="0" y="877"/>
                    </a:lnTo>
                    <a:cubicBezTo>
                      <a:pt x="138" y="972"/>
                      <a:pt x="305" y="1026"/>
                      <a:pt x="483" y="1026"/>
                    </a:cubicBezTo>
                    <a:cubicBezTo>
                      <a:pt x="686" y="1026"/>
                      <a:pt x="865" y="960"/>
                      <a:pt x="1002" y="847"/>
                    </a:cubicBezTo>
                    <a:lnTo>
                      <a:pt x="990" y="465"/>
                    </a:lnTo>
                    <a:cubicBezTo>
                      <a:pt x="984" y="340"/>
                      <a:pt x="931" y="221"/>
                      <a:pt x="841" y="137"/>
                    </a:cubicBezTo>
                    <a:cubicBezTo>
                      <a:pt x="752" y="54"/>
                      <a:pt x="638" y="0"/>
                      <a:pt x="507" y="0"/>
                    </a:cubicBez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8"/>
              <p:cNvSpPr/>
              <p:nvPr/>
            </p:nvSpPr>
            <p:spPr>
              <a:xfrm>
                <a:off x="7182815" y="370175"/>
                <a:ext cx="144244" cy="132165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1696" extrusionOk="0">
                    <a:moveTo>
                      <a:pt x="923" y="1"/>
                    </a:moveTo>
                    <a:cubicBezTo>
                      <a:pt x="413" y="1"/>
                      <a:pt x="1" y="460"/>
                      <a:pt x="94" y="990"/>
                    </a:cubicBezTo>
                    <a:cubicBezTo>
                      <a:pt x="153" y="1342"/>
                      <a:pt x="434" y="1622"/>
                      <a:pt x="785" y="1682"/>
                    </a:cubicBezTo>
                    <a:cubicBezTo>
                      <a:pt x="836" y="1691"/>
                      <a:pt x="886" y="1695"/>
                      <a:pt x="935" y="1695"/>
                    </a:cubicBezTo>
                    <a:cubicBezTo>
                      <a:pt x="1441" y="1695"/>
                      <a:pt x="1850" y="1237"/>
                      <a:pt x="1763" y="710"/>
                    </a:cubicBezTo>
                    <a:cubicBezTo>
                      <a:pt x="1709" y="358"/>
                      <a:pt x="1429" y="72"/>
                      <a:pt x="1066" y="13"/>
                    </a:cubicBezTo>
                    <a:cubicBezTo>
                      <a:pt x="1018" y="5"/>
                      <a:pt x="970" y="1"/>
                      <a:pt x="9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8"/>
              <p:cNvSpPr/>
              <p:nvPr/>
            </p:nvSpPr>
            <p:spPr>
              <a:xfrm>
                <a:off x="7217025" y="398541"/>
                <a:ext cx="75823" cy="75823"/>
              </a:xfrm>
              <a:custGeom>
                <a:avLst/>
                <a:gdLst/>
                <a:ahLst/>
                <a:cxnLst/>
                <a:rect l="l" t="t" r="r" b="b"/>
                <a:pathLst>
                  <a:path w="973" h="973" extrusionOk="0">
                    <a:moveTo>
                      <a:pt x="489" y="0"/>
                    </a:moveTo>
                    <a:cubicBezTo>
                      <a:pt x="221" y="0"/>
                      <a:pt x="1" y="215"/>
                      <a:pt x="1" y="483"/>
                    </a:cubicBezTo>
                    <a:cubicBezTo>
                      <a:pt x="1" y="751"/>
                      <a:pt x="221" y="972"/>
                      <a:pt x="489" y="972"/>
                    </a:cubicBezTo>
                    <a:cubicBezTo>
                      <a:pt x="758" y="972"/>
                      <a:pt x="972" y="751"/>
                      <a:pt x="972" y="483"/>
                    </a:cubicBezTo>
                    <a:cubicBezTo>
                      <a:pt x="972" y="215"/>
                      <a:pt x="758" y="0"/>
                      <a:pt x="4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38"/>
              <p:cNvSpPr/>
              <p:nvPr/>
            </p:nvSpPr>
            <p:spPr>
              <a:xfrm>
                <a:off x="7919934" y="538344"/>
                <a:ext cx="66550" cy="66550"/>
              </a:xfrm>
              <a:custGeom>
                <a:avLst/>
                <a:gdLst/>
                <a:ahLst/>
                <a:cxnLst/>
                <a:rect l="l" t="t" r="r" b="b"/>
                <a:pathLst>
                  <a:path w="854" h="854" extrusionOk="0">
                    <a:moveTo>
                      <a:pt x="424" y="102"/>
                    </a:moveTo>
                    <a:cubicBezTo>
                      <a:pt x="603" y="102"/>
                      <a:pt x="752" y="251"/>
                      <a:pt x="752" y="430"/>
                    </a:cubicBezTo>
                    <a:cubicBezTo>
                      <a:pt x="752" y="603"/>
                      <a:pt x="603" y="752"/>
                      <a:pt x="424" y="752"/>
                    </a:cubicBezTo>
                    <a:cubicBezTo>
                      <a:pt x="245" y="752"/>
                      <a:pt x="96" y="603"/>
                      <a:pt x="96" y="430"/>
                    </a:cubicBezTo>
                    <a:cubicBezTo>
                      <a:pt x="96" y="251"/>
                      <a:pt x="245" y="102"/>
                      <a:pt x="424" y="102"/>
                    </a:cubicBezTo>
                    <a:close/>
                    <a:moveTo>
                      <a:pt x="424" y="1"/>
                    </a:moveTo>
                    <a:cubicBezTo>
                      <a:pt x="186" y="1"/>
                      <a:pt x="1" y="198"/>
                      <a:pt x="1" y="430"/>
                    </a:cubicBezTo>
                    <a:cubicBezTo>
                      <a:pt x="1" y="669"/>
                      <a:pt x="198" y="853"/>
                      <a:pt x="424" y="853"/>
                    </a:cubicBezTo>
                    <a:cubicBezTo>
                      <a:pt x="657" y="853"/>
                      <a:pt x="853" y="669"/>
                      <a:pt x="847" y="430"/>
                    </a:cubicBezTo>
                    <a:cubicBezTo>
                      <a:pt x="847" y="186"/>
                      <a:pt x="657" y="1"/>
                      <a:pt x="4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38"/>
              <p:cNvSpPr/>
              <p:nvPr/>
            </p:nvSpPr>
            <p:spPr>
              <a:xfrm>
                <a:off x="7758780" y="593517"/>
                <a:ext cx="183597" cy="563805"/>
              </a:xfrm>
              <a:custGeom>
                <a:avLst/>
                <a:gdLst/>
                <a:ahLst/>
                <a:cxnLst/>
                <a:rect l="l" t="t" r="r" b="b"/>
                <a:pathLst>
                  <a:path w="2356" h="7235" extrusionOk="0">
                    <a:moveTo>
                      <a:pt x="2303" y="1"/>
                    </a:moveTo>
                    <a:cubicBezTo>
                      <a:pt x="2286" y="1"/>
                      <a:pt x="2264" y="12"/>
                      <a:pt x="2254" y="32"/>
                    </a:cubicBezTo>
                    <a:lnTo>
                      <a:pt x="6" y="7175"/>
                    </a:lnTo>
                    <a:cubicBezTo>
                      <a:pt x="0" y="7192"/>
                      <a:pt x="12" y="7222"/>
                      <a:pt x="36" y="7234"/>
                    </a:cubicBezTo>
                    <a:lnTo>
                      <a:pt x="48" y="7234"/>
                    </a:lnTo>
                    <a:cubicBezTo>
                      <a:pt x="72" y="7234"/>
                      <a:pt x="90" y="7216"/>
                      <a:pt x="96" y="7204"/>
                    </a:cubicBezTo>
                    <a:lnTo>
                      <a:pt x="2343" y="62"/>
                    </a:lnTo>
                    <a:cubicBezTo>
                      <a:pt x="2355" y="38"/>
                      <a:pt x="2337" y="8"/>
                      <a:pt x="2313" y="2"/>
                    </a:cubicBezTo>
                    <a:cubicBezTo>
                      <a:pt x="2310" y="1"/>
                      <a:pt x="2307" y="1"/>
                      <a:pt x="2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38"/>
              <p:cNvSpPr/>
              <p:nvPr/>
            </p:nvSpPr>
            <p:spPr>
              <a:xfrm>
                <a:off x="7961782" y="595388"/>
                <a:ext cx="183597" cy="563338"/>
              </a:xfrm>
              <a:custGeom>
                <a:avLst/>
                <a:gdLst/>
                <a:ahLst/>
                <a:cxnLst/>
                <a:rect l="l" t="t" r="r" b="b"/>
                <a:pathLst>
                  <a:path w="2356" h="7229" extrusionOk="0">
                    <a:moveTo>
                      <a:pt x="49" y="1"/>
                    </a:moveTo>
                    <a:cubicBezTo>
                      <a:pt x="45" y="1"/>
                      <a:pt x="40" y="1"/>
                      <a:pt x="36" y="2"/>
                    </a:cubicBezTo>
                    <a:cubicBezTo>
                      <a:pt x="18" y="8"/>
                      <a:pt x="0" y="38"/>
                      <a:pt x="6" y="62"/>
                    </a:cubicBezTo>
                    <a:lnTo>
                      <a:pt x="2260" y="7198"/>
                    </a:lnTo>
                    <a:cubicBezTo>
                      <a:pt x="2266" y="7216"/>
                      <a:pt x="2278" y="7228"/>
                      <a:pt x="2302" y="7228"/>
                    </a:cubicBezTo>
                    <a:lnTo>
                      <a:pt x="2320" y="7228"/>
                    </a:lnTo>
                    <a:cubicBezTo>
                      <a:pt x="2344" y="7222"/>
                      <a:pt x="2355" y="7192"/>
                      <a:pt x="2349" y="7168"/>
                    </a:cubicBezTo>
                    <a:lnTo>
                      <a:pt x="96" y="32"/>
                    </a:lnTo>
                    <a:cubicBezTo>
                      <a:pt x="91" y="12"/>
                      <a:pt x="70" y="1"/>
                      <a:pt x="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38"/>
              <p:cNvSpPr/>
              <p:nvPr/>
            </p:nvSpPr>
            <p:spPr>
              <a:xfrm>
                <a:off x="7949703" y="597803"/>
                <a:ext cx="7013" cy="559519"/>
              </a:xfrm>
              <a:custGeom>
                <a:avLst/>
                <a:gdLst/>
                <a:ahLst/>
                <a:cxnLst/>
                <a:rect l="l" t="t" r="r" b="b"/>
                <a:pathLst>
                  <a:path w="90" h="7180" extrusionOk="0">
                    <a:moveTo>
                      <a:pt x="42" y="1"/>
                    </a:moveTo>
                    <a:cubicBezTo>
                      <a:pt x="24" y="1"/>
                      <a:pt x="0" y="25"/>
                      <a:pt x="0" y="43"/>
                    </a:cubicBezTo>
                    <a:lnTo>
                      <a:pt x="0" y="7131"/>
                    </a:lnTo>
                    <a:cubicBezTo>
                      <a:pt x="0" y="7155"/>
                      <a:pt x="18" y="7179"/>
                      <a:pt x="42" y="7179"/>
                    </a:cubicBezTo>
                    <a:cubicBezTo>
                      <a:pt x="66" y="7179"/>
                      <a:pt x="90" y="7155"/>
                      <a:pt x="90" y="7131"/>
                    </a:cubicBezTo>
                    <a:lnTo>
                      <a:pt x="90" y="43"/>
                    </a:lnTo>
                    <a:cubicBezTo>
                      <a:pt x="90" y="19"/>
                      <a:pt x="66" y="1"/>
                      <a:pt x="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38"/>
              <p:cNvSpPr/>
              <p:nvPr/>
            </p:nvSpPr>
            <p:spPr>
              <a:xfrm>
                <a:off x="7714595" y="1132626"/>
                <a:ext cx="477228" cy="196144"/>
              </a:xfrm>
              <a:custGeom>
                <a:avLst/>
                <a:gdLst/>
                <a:ahLst/>
                <a:cxnLst/>
                <a:rect l="l" t="t" r="r" b="b"/>
                <a:pathLst>
                  <a:path w="6124" h="2517" extrusionOk="0">
                    <a:moveTo>
                      <a:pt x="1" y="0"/>
                    </a:moveTo>
                    <a:cubicBezTo>
                      <a:pt x="281" y="1437"/>
                      <a:pt x="1539" y="2516"/>
                      <a:pt x="3059" y="2516"/>
                    </a:cubicBezTo>
                    <a:cubicBezTo>
                      <a:pt x="4579" y="2516"/>
                      <a:pt x="5849" y="1437"/>
                      <a:pt x="61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38"/>
              <p:cNvSpPr/>
              <p:nvPr/>
            </p:nvSpPr>
            <p:spPr>
              <a:xfrm>
                <a:off x="7714595" y="1132626"/>
                <a:ext cx="477228" cy="196144"/>
              </a:xfrm>
              <a:custGeom>
                <a:avLst/>
                <a:gdLst/>
                <a:ahLst/>
                <a:cxnLst/>
                <a:rect l="l" t="t" r="r" b="b"/>
                <a:pathLst>
                  <a:path w="6124" h="2517" extrusionOk="0">
                    <a:moveTo>
                      <a:pt x="5295" y="0"/>
                    </a:moveTo>
                    <a:cubicBezTo>
                      <a:pt x="4484" y="823"/>
                      <a:pt x="3626" y="1097"/>
                      <a:pt x="2841" y="1097"/>
                    </a:cubicBezTo>
                    <a:cubicBezTo>
                      <a:pt x="1273" y="1097"/>
                      <a:pt x="1" y="0"/>
                      <a:pt x="1" y="0"/>
                    </a:cubicBezTo>
                    <a:lnTo>
                      <a:pt x="1" y="0"/>
                    </a:lnTo>
                    <a:cubicBezTo>
                      <a:pt x="281" y="1437"/>
                      <a:pt x="1539" y="2516"/>
                      <a:pt x="3059" y="2516"/>
                    </a:cubicBezTo>
                    <a:cubicBezTo>
                      <a:pt x="4579" y="2516"/>
                      <a:pt x="5849" y="1437"/>
                      <a:pt x="6124" y="0"/>
                    </a:cubicBez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38"/>
              <p:cNvSpPr/>
              <p:nvPr/>
            </p:nvSpPr>
            <p:spPr>
              <a:xfrm>
                <a:off x="6534533" y="678225"/>
                <a:ext cx="66083" cy="66472"/>
              </a:xfrm>
              <a:custGeom>
                <a:avLst/>
                <a:gdLst/>
                <a:ahLst/>
                <a:cxnLst/>
                <a:rect l="l" t="t" r="r" b="b"/>
                <a:pathLst>
                  <a:path w="848" h="853" extrusionOk="0">
                    <a:moveTo>
                      <a:pt x="424" y="96"/>
                    </a:moveTo>
                    <a:cubicBezTo>
                      <a:pt x="603" y="96"/>
                      <a:pt x="752" y="245"/>
                      <a:pt x="752" y="424"/>
                    </a:cubicBezTo>
                    <a:cubicBezTo>
                      <a:pt x="752" y="597"/>
                      <a:pt x="603" y="746"/>
                      <a:pt x="424" y="746"/>
                    </a:cubicBezTo>
                    <a:cubicBezTo>
                      <a:pt x="245" y="746"/>
                      <a:pt x="96" y="597"/>
                      <a:pt x="96" y="424"/>
                    </a:cubicBezTo>
                    <a:cubicBezTo>
                      <a:pt x="96" y="245"/>
                      <a:pt x="245" y="96"/>
                      <a:pt x="424" y="96"/>
                    </a:cubicBezTo>
                    <a:close/>
                    <a:moveTo>
                      <a:pt x="424" y="0"/>
                    </a:moveTo>
                    <a:cubicBezTo>
                      <a:pt x="185" y="0"/>
                      <a:pt x="0" y="197"/>
                      <a:pt x="0" y="430"/>
                    </a:cubicBezTo>
                    <a:cubicBezTo>
                      <a:pt x="0" y="668"/>
                      <a:pt x="191" y="853"/>
                      <a:pt x="424" y="853"/>
                    </a:cubicBezTo>
                    <a:cubicBezTo>
                      <a:pt x="656" y="853"/>
                      <a:pt x="847" y="662"/>
                      <a:pt x="847" y="430"/>
                    </a:cubicBezTo>
                    <a:cubicBezTo>
                      <a:pt x="847" y="191"/>
                      <a:pt x="656" y="0"/>
                      <a:pt x="4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38"/>
              <p:cNvSpPr/>
              <p:nvPr/>
            </p:nvSpPr>
            <p:spPr>
              <a:xfrm>
                <a:off x="6372833" y="732931"/>
                <a:ext cx="183597" cy="563728"/>
              </a:xfrm>
              <a:custGeom>
                <a:avLst/>
                <a:gdLst/>
                <a:ahLst/>
                <a:cxnLst/>
                <a:rect l="l" t="t" r="r" b="b"/>
                <a:pathLst>
                  <a:path w="2356" h="7234" extrusionOk="0">
                    <a:moveTo>
                      <a:pt x="2307" y="0"/>
                    </a:moveTo>
                    <a:cubicBezTo>
                      <a:pt x="2287" y="0"/>
                      <a:pt x="2265" y="12"/>
                      <a:pt x="2260" y="32"/>
                    </a:cubicBezTo>
                    <a:lnTo>
                      <a:pt x="7" y="7174"/>
                    </a:lnTo>
                    <a:cubicBezTo>
                      <a:pt x="1" y="7192"/>
                      <a:pt x="13" y="7222"/>
                      <a:pt x="36" y="7234"/>
                    </a:cubicBezTo>
                    <a:lnTo>
                      <a:pt x="54" y="7234"/>
                    </a:lnTo>
                    <a:cubicBezTo>
                      <a:pt x="78" y="7234"/>
                      <a:pt x="90" y="7222"/>
                      <a:pt x="96" y="7204"/>
                    </a:cubicBezTo>
                    <a:lnTo>
                      <a:pt x="2350" y="61"/>
                    </a:lnTo>
                    <a:cubicBezTo>
                      <a:pt x="2356" y="38"/>
                      <a:pt x="2344" y="8"/>
                      <a:pt x="2320" y="2"/>
                    </a:cubicBezTo>
                    <a:cubicBezTo>
                      <a:pt x="2316" y="1"/>
                      <a:pt x="2312" y="0"/>
                      <a:pt x="23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38"/>
              <p:cNvSpPr/>
              <p:nvPr/>
            </p:nvSpPr>
            <p:spPr>
              <a:xfrm>
                <a:off x="6576380" y="735269"/>
                <a:ext cx="183519" cy="563728"/>
              </a:xfrm>
              <a:custGeom>
                <a:avLst/>
                <a:gdLst/>
                <a:ahLst/>
                <a:cxnLst/>
                <a:rect l="l" t="t" r="r" b="b"/>
                <a:pathLst>
                  <a:path w="2355" h="7234" extrusionOk="0">
                    <a:moveTo>
                      <a:pt x="48" y="0"/>
                    </a:moveTo>
                    <a:cubicBezTo>
                      <a:pt x="44" y="0"/>
                      <a:pt x="40" y="1"/>
                      <a:pt x="36" y="2"/>
                    </a:cubicBezTo>
                    <a:cubicBezTo>
                      <a:pt x="12" y="8"/>
                      <a:pt x="0" y="37"/>
                      <a:pt x="6" y="61"/>
                    </a:cubicBezTo>
                    <a:lnTo>
                      <a:pt x="2254" y="7204"/>
                    </a:lnTo>
                    <a:cubicBezTo>
                      <a:pt x="2266" y="7216"/>
                      <a:pt x="2277" y="7234"/>
                      <a:pt x="2301" y="7234"/>
                    </a:cubicBezTo>
                    <a:lnTo>
                      <a:pt x="2313" y="7234"/>
                    </a:lnTo>
                    <a:cubicBezTo>
                      <a:pt x="2337" y="7222"/>
                      <a:pt x="2355" y="7192"/>
                      <a:pt x="2343" y="7174"/>
                    </a:cubicBezTo>
                    <a:lnTo>
                      <a:pt x="95" y="31"/>
                    </a:lnTo>
                    <a:cubicBezTo>
                      <a:pt x="90" y="12"/>
                      <a:pt x="69" y="0"/>
                      <a:pt x="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38"/>
              <p:cNvSpPr/>
              <p:nvPr/>
            </p:nvSpPr>
            <p:spPr>
              <a:xfrm>
                <a:off x="6563834" y="737217"/>
                <a:ext cx="7013" cy="559442"/>
              </a:xfrm>
              <a:custGeom>
                <a:avLst/>
                <a:gdLst/>
                <a:ahLst/>
                <a:cxnLst/>
                <a:rect l="l" t="t" r="r" b="b"/>
                <a:pathLst>
                  <a:path w="90" h="7179" extrusionOk="0">
                    <a:moveTo>
                      <a:pt x="48" y="1"/>
                    </a:moveTo>
                    <a:cubicBezTo>
                      <a:pt x="24" y="1"/>
                      <a:pt x="0" y="24"/>
                      <a:pt x="0" y="42"/>
                    </a:cubicBezTo>
                    <a:lnTo>
                      <a:pt x="0" y="7131"/>
                    </a:lnTo>
                    <a:cubicBezTo>
                      <a:pt x="0" y="7155"/>
                      <a:pt x="24" y="7179"/>
                      <a:pt x="48" y="7179"/>
                    </a:cubicBezTo>
                    <a:cubicBezTo>
                      <a:pt x="72" y="7179"/>
                      <a:pt x="89" y="7161"/>
                      <a:pt x="89" y="7131"/>
                    </a:cubicBezTo>
                    <a:lnTo>
                      <a:pt x="89" y="42"/>
                    </a:lnTo>
                    <a:cubicBezTo>
                      <a:pt x="89" y="18"/>
                      <a:pt x="66" y="1"/>
                      <a:pt x="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38"/>
              <p:cNvSpPr/>
              <p:nvPr/>
            </p:nvSpPr>
            <p:spPr>
              <a:xfrm>
                <a:off x="6328726" y="1272429"/>
                <a:ext cx="477696" cy="196611"/>
              </a:xfrm>
              <a:custGeom>
                <a:avLst/>
                <a:gdLst/>
                <a:ahLst/>
                <a:cxnLst/>
                <a:rect l="l" t="t" r="r" b="b"/>
                <a:pathLst>
                  <a:path w="6130" h="2523" extrusionOk="0">
                    <a:moveTo>
                      <a:pt x="0" y="1"/>
                    </a:moveTo>
                    <a:cubicBezTo>
                      <a:pt x="281" y="1443"/>
                      <a:pt x="1544" y="2523"/>
                      <a:pt x="3065" y="2523"/>
                    </a:cubicBezTo>
                    <a:cubicBezTo>
                      <a:pt x="4585" y="2523"/>
                      <a:pt x="5849" y="1443"/>
                      <a:pt x="61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38"/>
              <p:cNvSpPr/>
              <p:nvPr/>
            </p:nvSpPr>
            <p:spPr>
              <a:xfrm>
                <a:off x="6328726" y="1272429"/>
                <a:ext cx="477696" cy="196611"/>
              </a:xfrm>
              <a:custGeom>
                <a:avLst/>
                <a:gdLst/>
                <a:ahLst/>
                <a:cxnLst/>
                <a:rect l="l" t="t" r="r" b="b"/>
                <a:pathLst>
                  <a:path w="6130" h="2523" extrusionOk="0">
                    <a:moveTo>
                      <a:pt x="5300" y="1"/>
                    </a:moveTo>
                    <a:cubicBezTo>
                      <a:pt x="4488" y="823"/>
                      <a:pt x="3628" y="1098"/>
                      <a:pt x="2843" y="1098"/>
                    </a:cubicBezTo>
                    <a:cubicBezTo>
                      <a:pt x="1272" y="1098"/>
                      <a:pt x="1" y="1"/>
                      <a:pt x="0" y="1"/>
                    </a:cubicBezTo>
                    <a:lnTo>
                      <a:pt x="0" y="1"/>
                    </a:lnTo>
                    <a:cubicBezTo>
                      <a:pt x="281" y="1443"/>
                      <a:pt x="1544" y="2523"/>
                      <a:pt x="3065" y="2523"/>
                    </a:cubicBezTo>
                    <a:cubicBezTo>
                      <a:pt x="4585" y="2523"/>
                      <a:pt x="5849" y="1443"/>
                      <a:pt x="6129" y="1"/>
                    </a:cubicBez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38"/>
              <p:cNvSpPr/>
              <p:nvPr/>
            </p:nvSpPr>
            <p:spPr>
              <a:xfrm>
                <a:off x="7181256" y="1267364"/>
                <a:ext cx="144088" cy="24703"/>
              </a:xfrm>
              <a:custGeom>
                <a:avLst/>
                <a:gdLst/>
                <a:ahLst/>
                <a:cxnLst/>
                <a:rect l="l" t="t" r="r" b="b"/>
                <a:pathLst>
                  <a:path w="1849" h="317" extrusionOk="0">
                    <a:moveTo>
                      <a:pt x="18" y="0"/>
                    </a:moveTo>
                    <a:lnTo>
                      <a:pt x="0" y="316"/>
                    </a:lnTo>
                    <a:lnTo>
                      <a:pt x="1849" y="316"/>
                    </a:lnTo>
                    <a:lnTo>
                      <a:pt x="184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38"/>
              <p:cNvSpPr/>
              <p:nvPr/>
            </p:nvSpPr>
            <p:spPr>
              <a:xfrm>
                <a:off x="7183127" y="1245933"/>
                <a:ext cx="141283" cy="8962"/>
              </a:xfrm>
              <a:custGeom>
                <a:avLst/>
                <a:gdLst/>
                <a:ahLst/>
                <a:cxnLst/>
                <a:rect l="l" t="t" r="r" b="b"/>
                <a:pathLst>
                  <a:path w="1813" h="115" extrusionOk="0">
                    <a:moveTo>
                      <a:pt x="6" y="1"/>
                    </a:moveTo>
                    <a:lnTo>
                      <a:pt x="0" y="114"/>
                    </a:lnTo>
                    <a:lnTo>
                      <a:pt x="1813" y="114"/>
                    </a:lnTo>
                    <a:lnTo>
                      <a:pt x="18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38"/>
              <p:cNvSpPr/>
              <p:nvPr/>
            </p:nvSpPr>
            <p:spPr>
              <a:xfrm>
                <a:off x="7180789" y="1304536"/>
                <a:ext cx="145491" cy="8416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108" extrusionOk="0">
                    <a:moveTo>
                      <a:pt x="0" y="0"/>
                    </a:moveTo>
                    <a:lnTo>
                      <a:pt x="0" y="107"/>
                    </a:lnTo>
                    <a:lnTo>
                      <a:pt x="1867" y="107"/>
                    </a:lnTo>
                    <a:lnTo>
                      <a:pt x="186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38"/>
              <p:cNvSpPr/>
              <p:nvPr/>
            </p:nvSpPr>
            <p:spPr>
              <a:xfrm>
                <a:off x="6751952" y="1534035"/>
                <a:ext cx="1009161" cy="127334"/>
              </a:xfrm>
              <a:custGeom>
                <a:avLst/>
                <a:gdLst/>
                <a:ahLst/>
                <a:cxnLst/>
                <a:rect l="l" t="t" r="r" b="b"/>
                <a:pathLst>
                  <a:path w="12950" h="1634" extrusionOk="0">
                    <a:moveTo>
                      <a:pt x="1634" y="0"/>
                    </a:moveTo>
                    <a:cubicBezTo>
                      <a:pt x="1181" y="0"/>
                      <a:pt x="776" y="179"/>
                      <a:pt x="478" y="477"/>
                    </a:cubicBezTo>
                    <a:cubicBezTo>
                      <a:pt x="239" y="716"/>
                      <a:pt x="78" y="1020"/>
                      <a:pt x="24" y="1371"/>
                    </a:cubicBezTo>
                    <a:cubicBezTo>
                      <a:pt x="13" y="1461"/>
                      <a:pt x="1" y="1538"/>
                      <a:pt x="1" y="1634"/>
                    </a:cubicBezTo>
                    <a:lnTo>
                      <a:pt x="12950" y="1634"/>
                    </a:lnTo>
                    <a:cubicBezTo>
                      <a:pt x="12950" y="1544"/>
                      <a:pt x="12938" y="1455"/>
                      <a:pt x="12932" y="1371"/>
                    </a:cubicBezTo>
                    <a:cubicBezTo>
                      <a:pt x="12813" y="596"/>
                      <a:pt x="12133" y="0"/>
                      <a:pt x="113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38"/>
              <p:cNvSpPr/>
              <p:nvPr/>
            </p:nvSpPr>
            <p:spPr>
              <a:xfrm>
                <a:off x="6700364" y="1660356"/>
                <a:ext cx="1110467" cy="58212"/>
              </a:xfrm>
              <a:custGeom>
                <a:avLst/>
                <a:gdLst/>
                <a:ahLst/>
                <a:cxnLst/>
                <a:rect l="l" t="t" r="r" b="b"/>
                <a:pathLst>
                  <a:path w="14250" h="747" extrusionOk="0">
                    <a:moveTo>
                      <a:pt x="376" y="1"/>
                    </a:moveTo>
                    <a:cubicBezTo>
                      <a:pt x="168" y="1"/>
                      <a:pt x="1" y="168"/>
                      <a:pt x="1" y="376"/>
                    </a:cubicBezTo>
                    <a:cubicBezTo>
                      <a:pt x="1" y="585"/>
                      <a:pt x="168" y="746"/>
                      <a:pt x="376" y="746"/>
                    </a:cubicBezTo>
                    <a:lnTo>
                      <a:pt x="13880" y="746"/>
                    </a:lnTo>
                    <a:cubicBezTo>
                      <a:pt x="14089" y="746"/>
                      <a:pt x="14250" y="585"/>
                      <a:pt x="14250" y="376"/>
                    </a:cubicBezTo>
                    <a:cubicBezTo>
                      <a:pt x="14250" y="168"/>
                      <a:pt x="14089" y="1"/>
                      <a:pt x="138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38"/>
              <p:cNvSpPr/>
              <p:nvPr/>
            </p:nvSpPr>
            <p:spPr>
              <a:xfrm>
                <a:off x="6752887" y="1640874"/>
                <a:ext cx="1008694" cy="20495"/>
              </a:xfrm>
              <a:custGeom>
                <a:avLst/>
                <a:gdLst/>
                <a:ahLst/>
                <a:cxnLst/>
                <a:rect l="l" t="t" r="r" b="b"/>
                <a:pathLst>
                  <a:path w="12944" h="263" extrusionOk="0">
                    <a:moveTo>
                      <a:pt x="12" y="0"/>
                    </a:moveTo>
                    <a:lnTo>
                      <a:pt x="1" y="263"/>
                    </a:lnTo>
                    <a:lnTo>
                      <a:pt x="12944" y="263"/>
                    </a:lnTo>
                    <a:cubicBezTo>
                      <a:pt x="12944" y="167"/>
                      <a:pt x="12932" y="84"/>
                      <a:pt x="129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0400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5" name="Google Shape;625;p39"/>
          <p:cNvCxnSpPr>
            <a:cxnSpLocks/>
          </p:cNvCxnSpPr>
          <p:nvPr/>
        </p:nvCxnSpPr>
        <p:spPr>
          <a:xfrm>
            <a:off x="639306" y="1494258"/>
            <a:ext cx="675504" cy="330919"/>
          </a:xfrm>
          <a:prstGeom prst="bentConnector3">
            <a:avLst>
              <a:gd name="adj1" fmla="val 562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8" name="Google Shape;628;p39"/>
          <p:cNvCxnSpPr>
            <a:cxnSpLocks/>
          </p:cNvCxnSpPr>
          <p:nvPr/>
        </p:nvCxnSpPr>
        <p:spPr>
          <a:xfrm rot="16200000" flipH="1">
            <a:off x="311824" y="2152659"/>
            <a:ext cx="1330488" cy="675524"/>
          </a:xfrm>
          <a:prstGeom prst="bentConnector3">
            <a:avLst>
              <a:gd name="adj1" fmla="val 1002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Google Shape;382;p35">
            <a:extLst>
              <a:ext uri="{FF2B5EF4-FFF2-40B4-BE49-F238E27FC236}">
                <a16:creationId xmlns:a16="http://schemas.microsoft.com/office/drawing/2014/main" id="{4A0B99AB-4F19-F578-7CE4-1E5F7F1F5AA1}"/>
              </a:ext>
            </a:extLst>
          </p:cNvPr>
          <p:cNvSpPr txBox="1">
            <a:spLocks/>
          </p:cNvSpPr>
          <p:nvPr/>
        </p:nvSpPr>
        <p:spPr>
          <a:xfrm>
            <a:off x="543908" y="448679"/>
            <a:ext cx="7277434" cy="8843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70000"/>
              </a:lnSpc>
              <a:spcAft>
                <a:spcPts val="800"/>
              </a:spcAft>
            </a:pPr>
            <a:r>
              <a:rPr lang="ru-RU" sz="1800" b="1" dirty="0"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Статья 28. Публичные слушания, общественные обсуждения N 131-ФЗ (ред. от 14.02.2024) "Об общих принципах организации местного самоуправления в Российской Федерации" </a:t>
            </a:r>
          </a:p>
        </p:txBody>
      </p:sp>
      <p:grpSp>
        <p:nvGrpSpPr>
          <p:cNvPr id="12" name="Google Shape;543;p38">
            <a:extLst>
              <a:ext uri="{FF2B5EF4-FFF2-40B4-BE49-F238E27FC236}">
                <a16:creationId xmlns:a16="http://schemas.microsoft.com/office/drawing/2014/main" id="{324F2F80-4376-9B83-EE48-4E62658D97EC}"/>
              </a:ext>
            </a:extLst>
          </p:cNvPr>
          <p:cNvGrpSpPr/>
          <p:nvPr/>
        </p:nvGrpSpPr>
        <p:grpSpPr>
          <a:xfrm>
            <a:off x="6407288" y="3260714"/>
            <a:ext cx="1385400" cy="1384677"/>
            <a:chOff x="6212418" y="1482331"/>
            <a:chExt cx="627249" cy="626921"/>
          </a:xfrm>
        </p:grpSpPr>
        <p:sp>
          <p:nvSpPr>
            <p:cNvPr id="13" name="Google Shape;544;p38">
              <a:extLst>
                <a:ext uri="{FF2B5EF4-FFF2-40B4-BE49-F238E27FC236}">
                  <a16:creationId xmlns:a16="http://schemas.microsoft.com/office/drawing/2014/main" id="{30788662-31F2-C7BB-D5BD-98B8C894C08F}"/>
                </a:ext>
              </a:extLst>
            </p:cNvPr>
            <p:cNvSpPr/>
            <p:nvPr/>
          </p:nvSpPr>
          <p:spPr>
            <a:xfrm>
              <a:off x="6212418" y="1482331"/>
              <a:ext cx="627249" cy="620800"/>
            </a:xfrm>
            <a:custGeom>
              <a:avLst/>
              <a:gdLst/>
              <a:ahLst/>
              <a:cxnLst/>
              <a:rect l="l" t="t" r="r" b="b"/>
              <a:pathLst>
                <a:path w="7782" h="7702" extrusionOk="0">
                  <a:moveTo>
                    <a:pt x="6112" y="1623"/>
                  </a:moveTo>
                  <a:cubicBezTo>
                    <a:pt x="6112" y="1623"/>
                    <a:pt x="6112" y="1623"/>
                    <a:pt x="6112" y="1623"/>
                  </a:cubicBezTo>
                  <a:lnTo>
                    <a:pt x="6112" y="1623"/>
                  </a:lnTo>
                  <a:cubicBezTo>
                    <a:pt x="6112" y="1623"/>
                    <a:pt x="6112" y="1623"/>
                    <a:pt x="6112" y="1623"/>
                  </a:cubicBezTo>
                  <a:close/>
                  <a:moveTo>
                    <a:pt x="1032" y="1"/>
                  </a:moveTo>
                  <a:cubicBezTo>
                    <a:pt x="1032" y="1"/>
                    <a:pt x="1" y="4037"/>
                    <a:pt x="1909" y="6207"/>
                  </a:cubicBezTo>
                  <a:cubicBezTo>
                    <a:pt x="1909" y="6207"/>
                    <a:pt x="3569" y="7701"/>
                    <a:pt x="5835" y="7701"/>
                  </a:cubicBezTo>
                  <a:cubicBezTo>
                    <a:pt x="6447" y="7701"/>
                    <a:pt x="7102" y="7592"/>
                    <a:pt x="7781" y="7316"/>
                  </a:cubicBezTo>
                  <a:cubicBezTo>
                    <a:pt x="7781" y="7316"/>
                    <a:pt x="5635" y="6499"/>
                    <a:pt x="6112" y="1623"/>
                  </a:cubicBezTo>
                  <a:lnTo>
                    <a:pt x="6112" y="1623"/>
                  </a:lnTo>
                  <a:cubicBezTo>
                    <a:pt x="6112" y="1623"/>
                    <a:pt x="6109" y="1623"/>
                    <a:pt x="6104" y="1623"/>
                  </a:cubicBezTo>
                  <a:cubicBezTo>
                    <a:pt x="5980" y="1623"/>
                    <a:pt x="4400" y="1465"/>
                    <a:pt x="10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45;p38">
              <a:extLst>
                <a:ext uri="{FF2B5EF4-FFF2-40B4-BE49-F238E27FC236}">
                  <a16:creationId xmlns:a16="http://schemas.microsoft.com/office/drawing/2014/main" id="{E3384DCD-5CC4-7450-76C7-BFCB0C452F9B}"/>
                </a:ext>
              </a:extLst>
            </p:cNvPr>
            <p:cNvSpPr/>
            <p:nvPr/>
          </p:nvSpPr>
          <p:spPr>
            <a:xfrm>
              <a:off x="6365722" y="1881228"/>
              <a:ext cx="473459" cy="228024"/>
            </a:xfrm>
            <a:custGeom>
              <a:avLst/>
              <a:gdLst/>
              <a:ahLst/>
              <a:cxnLst/>
              <a:rect l="l" t="t" r="r" b="b"/>
              <a:pathLst>
                <a:path w="5874" h="2829" extrusionOk="0">
                  <a:moveTo>
                    <a:pt x="5873" y="2367"/>
                  </a:moveTo>
                  <a:cubicBezTo>
                    <a:pt x="5872" y="2368"/>
                    <a:pt x="5870" y="2368"/>
                    <a:pt x="5869" y="2369"/>
                  </a:cubicBezTo>
                  <a:lnTo>
                    <a:pt x="5869" y="2369"/>
                  </a:lnTo>
                  <a:cubicBezTo>
                    <a:pt x="5872" y="2368"/>
                    <a:pt x="5874" y="2368"/>
                    <a:pt x="5873" y="2367"/>
                  </a:cubicBezTo>
                  <a:close/>
                  <a:moveTo>
                    <a:pt x="2141" y="0"/>
                  </a:moveTo>
                  <a:cubicBezTo>
                    <a:pt x="2141" y="0"/>
                    <a:pt x="1496" y="1415"/>
                    <a:pt x="546" y="1415"/>
                  </a:cubicBezTo>
                  <a:cubicBezTo>
                    <a:pt x="373" y="1415"/>
                    <a:pt x="191" y="1368"/>
                    <a:pt x="1" y="1258"/>
                  </a:cubicBezTo>
                  <a:lnTo>
                    <a:pt x="1" y="1258"/>
                  </a:lnTo>
                  <a:cubicBezTo>
                    <a:pt x="1" y="1258"/>
                    <a:pt x="1394" y="2828"/>
                    <a:pt x="3689" y="2828"/>
                  </a:cubicBezTo>
                  <a:cubicBezTo>
                    <a:pt x="4346" y="2828"/>
                    <a:pt x="5076" y="2700"/>
                    <a:pt x="5869" y="2369"/>
                  </a:cubicBezTo>
                  <a:lnTo>
                    <a:pt x="5869" y="2369"/>
                  </a:lnTo>
                  <a:cubicBezTo>
                    <a:pt x="5850" y="2374"/>
                    <a:pt x="5766" y="2386"/>
                    <a:pt x="5633" y="2386"/>
                  </a:cubicBezTo>
                  <a:cubicBezTo>
                    <a:pt x="5034" y="2386"/>
                    <a:pt x="3434" y="2150"/>
                    <a:pt x="2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9" name="Google Shape;629;p39"/>
          <p:cNvGrpSpPr/>
          <p:nvPr/>
        </p:nvGrpSpPr>
        <p:grpSpPr>
          <a:xfrm rot="1532754">
            <a:off x="6962906" y="2558780"/>
            <a:ext cx="826117" cy="1193772"/>
            <a:chOff x="1943179" y="1609600"/>
            <a:chExt cx="396322" cy="572701"/>
          </a:xfrm>
        </p:grpSpPr>
        <p:sp>
          <p:nvSpPr>
            <p:cNvPr id="630" name="Google Shape;630;p39"/>
            <p:cNvSpPr/>
            <p:nvPr/>
          </p:nvSpPr>
          <p:spPr>
            <a:xfrm>
              <a:off x="1963142" y="1609600"/>
              <a:ext cx="376358" cy="529154"/>
            </a:xfrm>
            <a:custGeom>
              <a:avLst/>
              <a:gdLst/>
              <a:ahLst/>
              <a:cxnLst/>
              <a:rect l="l" t="t" r="r" b="b"/>
              <a:pathLst>
                <a:path w="6749" h="9489" extrusionOk="0">
                  <a:moveTo>
                    <a:pt x="6312" y="1"/>
                  </a:moveTo>
                  <a:cubicBezTo>
                    <a:pt x="6191" y="1"/>
                    <a:pt x="6072" y="59"/>
                    <a:pt x="5998" y="170"/>
                  </a:cubicBezTo>
                  <a:lnTo>
                    <a:pt x="0" y="9053"/>
                  </a:lnTo>
                  <a:lnTo>
                    <a:pt x="632" y="9488"/>
                  </a:lnTo>
                  <a:lnTo>
                    <a:pt x="6630" y="593"/>
                  </a:lnTo>
                  <a:cubicBezTo>
                    <a:pt x="6749" y="426"/>
                    <a:pt x="6707" y="187"/>
                    <a:pt x="6528" y="68"/>
                  </a:cubicBezTo>
                  <a:cubicBezTo>
                    <a:pt x="6462" y="23"/>
                    <a:pt x="6387" y="1"/>
                    <a:pt x="63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9"/>
            <p:cNvSpPr/>
            <p:nvPr/>
          </p:nvSpPr>
          <p:spPr>
            <a:xfrm>
              <a:off x="1943179" y="2114379"/>
              <a:ext cx="55263" cy="67922"/>
            </a:xfrm>
            <a:custGeom>
              <a:avLst/>
              <a:gdLst/>
              <a:ahLst/>
              <a:cxnLst/>
              <a:rect l="l" t="t" r="r" b="b"/>
              <a:pathLst>
                <a:path w="991" h="1218" extrusionOk="0">
                  <a:moveTo>
                    <a:pt x="358" y="1"/>
                  </a:moveTo>
                  <a:lnTo>
                    <a:pt x="0" y="1217"/>
                  </a:lnTo>
                  <a:lnTo>
                    <a:pt x="0" y="1217"/>
                  </a:lnTo>
                  <a:lnTo>
                    <a:pt x="990" y="436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9"/>
            <p:cNvSpPr/>
            <p:nvPr/>
          </p:nvSpPr>
          <p:spPr>
            <a:xfrm>
              <a:off x="2270962" y="1642278"/>
              <a:ext cx="46620" cy="40653"/>
            </a:xfrm>
            <a:custGeom>
              <a:avLst/>
              <a:gdLst/>
              <a:ahLst/>
              <a:cxnLst/>
              <a:rect l="l" t="t" r="r" b="b"/>
              <a:pathLst>
                <a:path w="836" h="729" extrusionOk="0">
                  <a:moveTo>
                    <a:pt x="198" y="1"/>
                  </a:moveTo>
                  <a:lnTo>
                    <a:pt x="1" y="293"/>
                  </a:lnTo>
                  <a:lnTo>
                    <a:pt x="633" y="728"/>
                  </a:lnTo>
                  <a:lnTo>
                    <a:pt x="835" y="430"/>
                  </a:lnTo>
                  <a:lnTo>
                    <a:pt x="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9"/>
            <p:cNvSpPr/>
            <p:nvPr/>
          </p:nvSpPr>
          <p:spPr>
            <a:xfrm>
              <a:off x="2074504" y="1933201"/>
              <a:ext cx="46564" cy="40262"/>
            </a:xfrm>
            <a:custGeom>
              <a:avLst/>
              <a:gdLst/>
              <a:ahLst/>
              <a:cxnLst/>
              <a:rect l="l" t="t" r="r" b="b"/>
              <a:pathLst>
                <a:path w="835" h="722" extrusionOk="0">
                  <a:moveTo>
                    <a:pt x="203" y="1"/>
                  </a:moveTo>
                  <a:lnTo>
                    <a:pt x="0" y="293"/>
                  </a:lnTo>
                  <a:lnTo>
                    <a:pt x="638" y="722"/>
                  </a:lnTo>
                  <a:lnTo>
                    <a:pt x="835" y="430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9"/>
            <p:cNvSpPr/>
            <p:nvPr/>
          </p:nvSpPr>
          <p:spPr>
            <a:xfrm>
              <a:off x="2068481" y="1953833"/>
              <a:ext cx="38645" cy="28607"/>
            </a:xfrm>
            <a:custGeom>
              <a:avLst/>
              <a:gdLst/>
              <a:ahLst/>
              <a:cxnLst/>
              <a:rect l="l" t="t" r="r" b="b"/>
              <a:pathLst>
                <a:path w="693" h="513" extrusionOk="0">
                  <a:moveTo>
                    <a:pt x="55" y="0"/>
                  </a:moveTo>
                  <a:lnTo>
                    <a:pt x="1" y="84"/>
                  </a:lnTo>
                  <a:lnTo>
                    <a:pt x="639" y="513"/>
                  </a:lnTo>
                  <a:lnTo>
                    <a:pt x="693" y="429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9"/>
            <p:cNvSpPr/>
            <p:nvPr/>
          </p:nvSpPr>
          <p:spPr>
            <a:xfrm>
              <a:off x="2088780" y="1923888"/>
              <a:ext cx="38645" cy="28663"/>
            </a:xfrm>
            <a:custGeom>
              <a:avLst/>
              <a:gdLst/>
              <a:ahLst/>
              <a:cxnLst/>
              <a:rect l="l" t="t" r="r" b="b"/>
              <a:pathLst>
                <a:path w="693" h="514" extrusionOk="0">
                  <a:moveTo>
                    <a:pt x="54" y="1"/>
                  </a:moveTo>
                  <a:lnTo>
                    <a:pt x="1" y="84"/>
                  </a:lnTo>
                  <a:lnTo>
                    <a:pt x="639" y="513"/>
                  </a:lnTo>
                  <a:lnTo>
                    <a:pt x="692" y="430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9"/>
            <p:cNvSpPr/>
            <p:nvPr/>
          </p:nvSpPr>
          <p:spPr>
            <a:xfrm>
              <a:off x="2302246" y="1663580"/>
              <a:ext cx="28273" cy="25931"/>
            </a:xfrm>
            <a:custGeom>
              <a:avLst/>
              <a:gdLst/>
              <a:ahLst/>
              <a:cxnLst/>
              <a:rect l="l" t="t" r="r" b="b"/>
              <a:pathLst>
                <a:path w="507" h="465" extrusionOk="0">
                  <a:moveTo>
                    <a:pt x="197" y="0"/>
                  </a:moveTo>
                  <a:lnTo>
                    <a:pt x="0" y="298"/>
                  </a:lnTo>
                  <a:lnTo>
                    <a:pt x="197" y="430"/>
                  </a:lnTo>
                  <a:cubicBezTo>
                    <a:pt x="230" y="453"/>
                    <a:pt x="267" y="464"/>
                    <a:pt x="303" y="464"/>
                  </a:cubicBezTo>
                  <a:cubicBezTo>
                    <a:pt x="360" y="464"/>
                    <a:pt x="415" y="436"/>
                    <a:pt x="447" y="382"/>
                  </a:cubicBezTo>
                  <a:cubicBezTo>
                    <a:pt x="507" y="298"/>
                    <a:pt x="483" y="185"/>
                    <a:pt x="400" y="132"/>
                  </a:cubicBezTo>
                  <a:lnTo>
                    <a:pt x="1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9"/>
            <p:cNvSpPr/>
            <p:nvPr/>
          </p:nvSpPr>
          <p:spPr>
            <a:xfrm>
              <a:off x="2201814" y="1676852"/>
              <a:ext cx="124412" cy="181961"/>
            </a:xfrm>
            <a:custGeom>
              <a:avLst/>
              <a:gdLst/>
              <a:ahLst/>
              <a:cxnLst/>
              <a:rect l="l" t="t" r="r" b="b"/>
              <a:pathLst>
                <a:path w="2231" h="3263" extrusionOk="0">
                  <a:moveTo>
                    <a:pt x="2129" y="1"/>
                  </a:moveTo>
                  <a:lnTo>
                    <a:pt x="42" y="3095"/>
                  </a:lnTo>
                  <a:cubicBezTo>
                    <a:pt x="1" y="3143"/>
                    <a:pt x="19" y="3226"/>
                    <a:pt x="78" y="3262"/>
                  </a:cubicBezTo>
                  <a:lnTo>
                    <a:pt x="2230" y="66"/>
                  </a:lnTo>
                  <a:lnTo>
                    <a:pt x="2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9"/>
            <p:cNvSpPr/>
            <p:nvPr/>
          </p:nvSpPr>
          <p:spPr>
            <a:xfrm>
              <a:off x="2208115" y="1754643"/>
              <a:ext cx="68591" cy="96641"/>
            </a:xfrm>
            <a:custGeom>
              <a:avLst/>
              <a:gdLst/>
              <a:ahLst/>
              <a:cxnLst/>
              <a:rect l="l" t="t" r="r" b="b"/>
              <a:pathLst>
                <a:path w="1230" h="1733" extrusionOk="0">
                  <a:moveTo>
                    <a:pt x="1158" y="1"/>
                  </a:moveTo>
                  <a:lnTo>
                    <a:pt x="1" y="1712"/>
                  </a:lnTo>
                  <a:cubicBezTo>
                    <a:pt x="24" y="1726"/>
                    <a:pt x="50" y="1732"/>
                    <a:pt x="76" y="1732"/>
                  </a:cubicBezTo>
                  <a:cubicBezTo>
                    <a:pt x="118" y="1732"/>
                    <a:pt x="158" y="1715"/>
                    <a:pt x="180" y="1682"/>
                  </a:cubicBezTo>
                  <a:lnTo>
                    <a:pt x="1193" y="186"/>
                  </a:lnTo>
                  <a:cubicBezTo>
                    <a:pt x="1229" y="120"/>
                    <a:pt x="1217" y="37"/>
                    <a:pt x="11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7" name="Google Shape;384;p35">
            <a:extLst>
              <a:ext uri="{FF2B5EF4-FFF2-40B4-BE49-F238E27FC236}">
                <a16:creationId xmlns:a16="http://schemas.microsoft.com/office/drawing/2014/main" id="{819B184A-4FC1-F80D-DBD7-ADD31890A14D}"/>
              </a:ext>
            </a:extLst>
          </p:cNvPr>
          <p:cNvSpPr txBox="1">
            <a:spLocks/>
          </p:cNvSpPr>
          <p:nvPr/>
        </p:nvSpPr>
        <p:spPr>
          <a:xfrm>
            <a:off x="1432570" y="1668506"/>
            <a:ext cx="5992117" cy="10400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dirty="0">
                <a:latin typeface="Raleway" pitchFamily="2" charset="0"/>
              </a:rPr>
              <a:t>Предлагается отменить публичные слушания для обсуждения проектов муниципальных правовых актов и заменить их на заключение общественной палаты муниципального образования.</a:t>
            </a:r>
          </a:p>
        </p:txBody>
      </p:sp>
      <p:sp>
        <p:nvSpPr>
          <p:cNvPr id="30" name="Google Shape;388;p35">
            <a:extLst>
              <a:ext uri="{FF2B5EF4-FFF2-40B4-BE49-F238E27FC236}">
                <a16:creationId xmlns:a16="http://schemas.microsoft.com/office/drawing/2014/main" id="{809A3DDE-A29D-B422-E7C3-E5454B43A63E}"/>
              </a:ext>
            </a:extLst>
          </p:cNvPr>
          <p:cNvSpPr txBox="1">
            <a:spLocks/>
          </p:cNvSpPr>
          <p:nvPr/>
        </p:nvSpPr>
        <p:spPr>
          <a:xfrm>
            <a:off x="1432570" y="3153540"/>
            <a:ext cx="4848960" cy="34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400" b="1" dirty="0">
                <a:latin typeface="Raleway" pitchFamily="2" charset="0"/>
              </a:rPr>
              <a:t>ПРЕДЛАГАЕМАЯ ПОПРАВКА:</a:t>
            </a:r>
          </a:p>
        </p:txBody>
      </p:sp>
      <p:sp>
        <p:nvSpPr>
          <p:cNvPr id="31" name="Google Shape;384;p35">
            <a:extLst>
              <a:ext uri="{FF2B5EF4-FFF2-40B4-BE49-F238E27FC236}">
                <a16:creationId xmlns:a16="http://schemas.microsoft.com/office/drawing/2014/main" id="{BD0E40CF-F025-B88C-CE0D-03B8D42D3ADD}"/>
              </a:ext>
            </a:extLst>
          </p:cNvPr>
          <p:cNvSpPr txBox="1">
            <a:spLocks/>
          </p:cNvSpPr>
          <p:nvPr/>
        </p:nvSpPr>
        <p:spPr>
          <a:xfrm>
            <a:off x="1432570" y="3353496"/>
            <a:ext cx="4842558" cy="10400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dirty="0">
                <a:latin typeface="Raleway" pitchFamily="2" charset="0"/>
              </a:rPr>
              <a:t>Изменить название статьи на </a:t>
            </a:r>
          </a:p>
          <a:p>
            <a:r>
              <a:rPr lang="ru-RU" b="1" dirty="0">
                <a:latin typeface="Raleway" pitchFamily="2" charset="0"/>
              </a:rPr>
              <a:t>Общественные слушания в Общественной палате муниципального образования </a:t>
            </a:r>
          </a:p>
          <a:p>
            <a:endParaRPr lang="ru-RU" b="1" dirty="0">
              <a:latin typeface="Raleway" pitchFamily="2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5" name="Google Shape;625;p39"/>
          <p:cNvCxnSpPr>
            <a:cxnSpLocks/>
          </p:cNvCxnSpPr>
          <p:nvPr/>
        </p:nvCxnSpPr>
        <p:spPr>
          <a:xfrm rot="16200000" flipH="1">
            <a:off x="587898" y="1455974"/>
            <a:ext cx="874557" cy="772788"/>
          </a:xfrm>
          <a:prstGeom prst="bentConnector3">
            <a:avLst>
              <a:gd name="adj1" fmla="val 100005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8" name="Google Shape;628;p39"/>
          <p:cNvCxnSpPr>
            <a:cxnSpLocks/>
            <a:endCxn id="17" idx="1"/>
          </p:cNvCxnSpPr>
          <p:nvPr/>
        </p:nvCxnSpPr>
        <p:spPr>
          <a:xfrm rot="16200000" flipH="1">
            <a:off x="21509" y="2808087"/>
            <a:ext cx="1999494" cy="775892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Google Shape;382;p35">
            <a:extLst>
              <a:ext uri="{FF2B5EF4-FFF2-40B4-BE49-F238E27FC236}">
                <a16:creationId xmlns:a16="http://schemas.microsoft.com/office/drawing/2014/main" id="{4A0B99AB-4F19-F578-7CE4-1E5F7F1F5AA1}"/>
              </a:ext>
            </a:extLst>
          </p:cNvPr>
          <p:cNvSpPr txBox="1">
            <a:spLocks/>
          </p:cNvSpPr>
          <p:nvPr/>
        </p:nvSpPr>
        <p:spPr>
          <a:xfrm>
            <a:off x="543908" y="448679"/>
            <a:ext cx="7277434" cy="8843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70000"/>
              </a:lnSpc>
              <a:spcAft>
                <a:spcPts val="800"/>
              </a:spcAft>
            </a:pPr>
            <a:r>
              <a:rPr lang="ru-RU" sz="1800" b="1" dirty="0"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Статья 10 Права и обязанности субъектов общественного контроля п. 1.  </a:t>
            </a:r>
            <a:r>
              <a:rPr lang="ru-RU" sz="1800" b="1" dirty="0" err="1"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п.п</a:t>
            </a:r>
            <a:r>
              <a:rPr lang="ru-RU" sz="1800" b="1" dirty="0"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2). -  Федерального закона от 21.07.2014 </a:t>
            </a:r>
            <a:r>
              <a:rPr lang="en-GB" sz="1800" b="1" dirty="0"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 212-</a:t>
            </a:r>
            <a:r>
              <a:rPr lang="ru-RU" sz="1800" b="1" dirty="0"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ФЗ (ред. от 27.12.2018) "Об основах общественного контроля в Российской Федерации".</a:t>
            </a:r>
          </a:p>
        </p:txBody>
      </p:sp>
      <p:sp>
        <p:nvSpPr>
          <p:cNvPr id="17" name="Google Shape;384;p35">
            <a:extLst>
              <a:ext uri="{FF2B5EF4-FFF2-40B4-BE49-F238E27FC236}">
                <a16:creationId xmlns:a16="http://schemas.microsoft.com/office/drawing/2014/main" id="{819B184A-4FC1-F80D-DBD7-ADD31890A14D}"/>
              </a:ext>
            </a:extLst>
          </p:cNvPr>
          <p:cNvSpPr txBox="1">
            <a:spLocks/>
          </p:cNvSpPr>
          <p:nvPr/>
        </p:nvSpPr>
        <p:spPr>
          <a:xfrm>
            <a:off x="1409202" y="3444353"/>
            <a:ext cx="4954871" cy="15028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>
                <a:latin typeface="Raleway" pitchFamily="2" charset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1800" dirty="0"/>
              <a:t>Направлять свое общественное заключение по проектам местных бюджетов в соответствующий представительный орган муниципального образования. </a:t>
            </a:r>
          </a:p>
        </p:txBody>
      </p:sp>
      <p:sp>
        <p:nvSpPr>
          <p:cNvPr id="30" name="Google Shape;388;p35">
            <a:extLst>
              <a:ext uri="{FF2B5EF4-FFF2-40B4-BE49-F238E27FC236}">
                <a16:creationId xmlns:a16="http://schemas.microsoft.com/office/drawing/2014/main" id="{809A3DDE-A29D-B422-E7C3-E5454B43A63E}"/>
              </a:ext>
            </a:extLst>
          </p:cNvPr>
          <p:cNvSpPr txBox="1">
            <a:spLocks/>
          </p:cNvSpPr>
          <p:nvPr/>
        </p:nvSpPr>
        <p:spPr>
          <a:xfrm>
            <a:off x="1411571" y="2204320"/>
            <a:ext cx="4848960" cy="34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400" b="1" dirty="0">
                <a:latin typeface="Raleway" pitchFamily="2" charset="0"/>
              </a:rPr>
              <a:t>ПРЕДЛАГАЕМАЯ ПОПРАВКА:</a:t>
            </a:r>
          </a:p>
        </p:txBody>
      </p:sp>
      <p:sp>
        <p:nvSpPr>
          <p:cNvPr id="31" name="Google Shape;384;p35">
            <a:extLst>
              <a:ext uri="{FF2B5EF4-FFF2-40B4-BE49-F238E27FC236}">
                <a16:creationId xmlns:a16="http://schemas.microsoft.com/office/drawing/2014/main" id="{BD0E40CF-F025-B88C-CE0D-03B8D42D3ADD}"/>
              </a:ext>
            </a:extLst>
          </p:cNvPr>
          <p:cNvSpPr txBox="1">
            <a:spLocks/>
          </p:cNvSpPr>
          <p:nvPr/>
        </p:nvSpPr>
        <p:spPr>
          <a:xfrm>
            <a:off x="1411571" y="2404276"/>
            <a:ext cx="4842558" cy="10400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000" b="1" i="1" dirty="0">
                <a:latin typeface="Raleway" pitchFamily="2" charset="0"/>
              </a:rPr>
              <a:t>Субъекты общественного контроля при его осуществлении обязаны:</a:t>
            </a:r>
          </a:p>
        </p:txBody>
      </p:sp>
      <p:grpSp>
        <p:nvGrpSpPr>
          <p:cNvPr id="2" name="Google Shape;1431;p57">
            <a:extLst>
              <a:ext uri="{FF2B5EF4-FFF2-40B4-BE49-F238E27FC236}">
                <a16:creationId xmlns:a16="http://schemas.microsoft.com/office/drawing/2014/main" id="{FAFB8F38-C11B-4BBF-7DA8-B06387EE2EA3}"/>
              </a:ext>
            </a:extLst>
          </p:cNvPr>
          <p:cNvGrpSpPr/>
          <p:nvPr/>
        </p:nvGrpSpPr>
        <p:grpSpPr>
          <a:xfrm>
            <a:off x="6246715" y="1854560"/>
            <a:ext cx="2355944" cy="3911747"/>
            <a:chOff x="6072953" y="1348603"/>
            <a:chExt cx="2355944" cy="3911747"/>
          </a:xfrm>
        </p:grpSpPr>
        <p:grpSp>
          <p:nvGrpSpPr>
            <p:cNvPr id="3" name="Google Shape;1432;p57">
              <a:extLst>
                <a:ext uri="{FF2B5EF4-FFF2-40B4-BE49-F238E27FC236}">
                  <a16:creationId xmlns:a16="http://schemas.microsoft.com/office/drawing/2014/main" id="{D588A308-D7C0-473F-8FAB-32E26AB94ADA}"/>
                </a:ext>
              </a:extLst>
            </p:cNvPr>
            <p:cNvGrpSpPr/>
            <p:nvPr/>
          </p:nvGrpSpPr>
          <p:grpSpPr>
            <a:xfrm>
              <a:off x="6292927" y="1762715"/>
              <a:ext cx="664633" cy="664286"/>
              <a:chOff x="6212418" y="1482331"/>
              <a:chExt cx="627249" cy="626921"/>
            </a:xfrm>
          </p:grpSpPr>
          <p:sp>
            <p:nvSpPr>
              <p:cNvPr id="49" name="Google Shape;1433;p57">
                <a:extLst>
                  <a:ext uri="{FF2B5EF4-FFF2-40B4-BE49-F238E27FC236}">
                    <a16:creationId xmlns:a16="http://schemas.microsoft.com/office/drawing/2014/main" id="{421CDB11-5250-CAFF-B23A-8B348A831CBB}"/>
                  </a:ext>
                </a:extLst>
              </p:cNvPr>
              <p:cNvSpPr/>
              <p:nvPr/>
            </p:nvSpPr>
            <p:spPr>
              <a:xfrm>
                <a:off x="6212418" y="1482331"/>
                <a:ext cx="627249" cy="620800"/>
              </a:xfrm>
              <a:custGeom>
                <a:avLst/>
                <a:gdLst/>
                <a:ahLst/>
                <a:cxnLst/>
                <a:rect l="l" t="t" r="r" b="b"/>
                <a:pathLst>
                  <a:path w="7782" h="7702" extrusionOk="0">
                    <a:moveTo>
                      <a:pt x="6112" y="1623"/>
                    </a:moveTo>
                    <a:cubicBezTo>
                      <a:pt x="6112" y="1623"/>
                      <a:pt x="6112" y="1623"/>
                      <a:pt x="6112" y="1623"/>
                    </a:cubicBezTo>
                    <a:lnTo>
                      <a:pt x="6112" y="1623"/>
                    </a:lnTo>
                    <a:cubicBezTo>
                      <a:pt x="6112" y="1623"/>
                      <a:pt x="6112" y="1623"/>
                      <a:pt x="6112" y="1623"/>
                    </a:cubicBezTo>
                    <a:close/>
                    <a:moveTo>
                      <a:pt x="1032" y="1"/>
                    </a:moveTo>
                    <a:cubicBezTo>
                      <a:pt x="1032" y="1"/>
                      <a:pt x="1" y="4037"/>
                      <a:pt x="1909" y="6207"/>
                    </a:cubicBezTo>
                    <a:cubicBezTo>
                      <a:pt x="1909" y="6207"/>
                      <a:pt x="3569" y="7701"/>
                      <a:pt x="5835" y="7701"/>
                    </a:cubicBezTo>
                    <a:cubicBezTo>
                      <a:pt x="6447" y="7701"/>
                      <a:pt x="7102" y="7592"/>
                      <a:pt x="7781" y="7316"/>
                    </a:cubicBezTo>
                    <a:cubicBezTo>
                      <a:pt x="7781" y="7316"/>
                      <a:pt x="5635" y="6499"/>
                      <a:pt x="6112" y="1623"/>
                    </a:cubicBezTo>
                    <a:lnTo>
                      <a:pt x="6112" y="1623"/>
                    </a:lnTo>
                    <a:cubicBezTo>
                      <a:pt x="6112" y="1623"/>
                      <a:pt x="6109" y="1623"/>
                      <a:pt x="6104" y="1623"/>
                    </a:cubicBezTo>
                    <a:cubicBezTo>
                      <a:pt x="5980" y="1623"/>
                      <a:pt x="4400" y="1465"/>
                      <a:pt x="10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434;p57">
                <a:extLst>
                  <a:ext uri="{FF2B5EF4-FFF2-40B4-BE49-F238E27FC236}">
                    <a16:creationId xmlns:a16="http://schemas.microsoft.com/office/drawing/2014/main" id="{F12CD5EB-0420-B4C9-EDFE-D2DB183D5B85}"/>
                  </a:ext>
                </a:extLst>
              </p:cNvPr>
              <p:cNvSpPr/>
              <p:nvPr/>
            </p:nvSpPr>
            <p:spPr>
              <a:xfrm>
                <a:off x="6365722" y="1881228"/>
                <a:ext cx="473459" cy="228024"/>
              </a:xfrm>
              <a:custGeom>
                <a:avLst/>
                <a:gdLst/>
                <a:ahLst/>
                <a:cxnLst/>
                <a:rect l="l" t="t" r="r" b="b"/>
                <a:pathLst>
                  <a:path w="5874" h="2829" extrusionOk="0">
                    <a:moveTo>
                      <a:pt x="5873" y="2367"/>
                    </a:moveTo>
                    <a:cubicBezTo>
                      <a:pt x="5872" y="2368"/>
                      <a:pt x="5870" y="2368"/>
                      <a:pt x="5869" y="2369"/>
                    </a:cubicBezTo>
                    <a:lnTo>
                      <a:pt x="5869" y="2369"/>
                    </a:lnTo>
                    <a:cubicBezTo>
                      <a:pt x="5872" y="2368"/>
                      <a:pt x="5874" y="2368"/>
                      <a:pt x="5873" y="2367"/>
                    </a:cubicBezTo>
                    <a:close/>
                    <a:moveTo>
                      <a:pt x="2141" y="0"/>
                    </a:moveTo>
                    <a:cubicBezTo>
                      <a:pt x="2141" y="0"/>
                      <a:pt x="1496" y="1415"/>
                      <a:pt x="546" y="1415"/>
                    </a:cubicBezTo>
                    <a:cubicBezTo>
                      <a:pt x="373" y="1415"/>
                      <a:pt x="191" y="1368"/>
                      <a:pt x="1" y="1258"/>
                    </a:cubicBezTo>
                    <a:lnTo>
                      <a:pt x="1" y="1258"/>
                    </a:lnTo>
                    <a:cubicBezTo>
                      <a:pt x="1" y="1258"/>
                      <a:pt x="1394" y="2828"/>
                      <a:pt x="3689" y="2828"/>
                    </a:cubicBezTo>
                    <a:cubicBezTo>
                      <a:pt x="4346" y="2828"/>
                      <a:pt x="5076" y="2700"/>
                      <a:pt x="5869" y="2369"/>
                    </a:cubicBezTo>
                    <a:lnTo>
                      <a:pt x="5869" y="2369"/>
                    </a:lnTo>
                    <a:cubicBezTo>
                      <a:pt x="5850" y="2374"/>
                      <a:pt x="5766" y="2386"/>
                      <a:pt x="5633" y="2386"/>
                    </a:cubicBezTo>
                    <a:cubicBezTo>
                      <a:pt x="5034" y="2386"/>
                      <a:pt x="3434" y="2150"/>
                      <a:pt x="21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1435;p57">
              <a:extLst>
                <a:ext uri="{FF2B5EF4-FFF2-40B4-BE49-F238E27FC236}">
                  <a16:creationId xmlns:a16="http://schemas.microsoft.com/office/drawing/2014/main" id="{DBFD87B7-257B-B154-1378-F1B4E0A218C3}"/>
                </a:ext>
              </a:extLst>
            </p:cNvPr>
            <p:cNvGrpSpPr/>
            <p:nvPr/>
          </p:nvGrpSpPr>
          <p:grpSpPr>
            <a:xfrm>
              <a:off x="7056977" y="1348603"/>
              <a:ext cx="1371920" cy="3911747"/>
              <a:chOff x="7056977" y="1297778"/>
              <a:chExt cx="1371920" cy="3911747"/>
            </a:xfrm>
          </p:grpSpPr>
          <p:sp>
            <p:nvSpPr>
              <p:cNvPr id="9" name="Google Shape;1436;p57">
                <a:extLst>
                  <a:ext uri="{FF2B5EF4-FFF2-40B4-BE49-F238E27FC236}">
                    <a16:creationId xmlns:a16="http://schemas.microsoft.com/office/drawing/2014/main" id="{B1C97A01-4B39-146F-B82E-9BD4C97580DB}"/>
                  </a:ext>
                </a:extLst>
              </p:cNvPr>
              <p:cNvSpPr/>
              <p:nvPr/>
            </p:nvSpPr>
            <p:spPr>
              <a:xfrm>
                <a:off x="7585796" y="2328023"/>
                <a:ext cx="500382" cy="835275"/>
              </a:xfrm>
              <a:custGeom>
                <a:avLst/>
                <a:gdLst/>
                <a:ahLst/>
                <a:cxnLst/>
                <a:rect l="l" t="t" r="r" b="b"/>
                <a:pathLst>
                  <a:path w="5754" h="9605" extrusionOk="0">
                    <a:moveTo>
                      <a:pt x="2971" y="1"/>
                    </a:moveTo>
                    <a:cubicBezTo>
                      <a:pt x="1988" y="1"/>
                      <a:pt x="1118" y="148"/>
                      <a:pt x="406" y="340"/>
                    </a:cubicBezTo>
                    <a:lnTo>
                      <a:pt x="6" y="2987"/>
                    </a:lnTo>
                    <a:cubicBezTo>
                      <a:pt x="0" y="2987"/>
                      <a:pt x="0" y="7297"/>
                      <a:pt x="763" y="9605"/>
                    </a:cubicBezTo>
                    <a:lnTo>
                      <a:pt x="4388" y="3052"/>
                    </a:lnTo>
                    <a:lnTo>
                      <a:pt x="5754" y="399"/>
                    </a:lnTo>
                    <a:cubicBezTo>
                      <a:pt x="4760" y="111"/>
                      <a:pt x="3823" y="1"/>
                      <a:pt x="29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437;p57">
                <a:extLst>
                  <a:ext uri="{FF2B5EF4-FFF2-40B4-BE49-F238E27FC236}">
                    <a16:creationId xmlns:a16="http://schemas.microsoft.com/office/drawing/2014/main" id="{E564294A-BC39-B098-4450-0FBFD31867E3}"/>
                  </a:ext>
                </a:extLst>
              </p:cNvPr>
              <p:cNvSpPr/>
              <p:nvPr/>
            </p:nvSpPr>
            <p:spPr>
              <a:xfrm>
                <a:off x="7243598" y="2358547"/>
                <a:ext cx="1039115" cy="130652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15024" extrusionOk="0">
                    <a:moveTo>
                      <a:pt x="4323" y="1"/>
                    </a:moveTo>
                    <a:cubicBezTo>
                      <a:pt x="2981" y="346"/>
                      <a:pt x="2165" y="609"/>
                      <a:pt x="2165" y="609"/>
                    </a:cubicBezTo>
                    <a:lnTo>
                      <a:pt x="2093" y="1062"/>
                    </a:lnTo>
                    <a:lnTo>
                      <a:pt x="1819" y="2922"/>
                    </a:lnTo>
                    <a:cubicBezTo>
                      <a:pt x="454" y="4669"/>
                      <a:pt x="48" y="5682"/>
                      <a:pt x="30" y="6189"/>
                    </a:cubicBezTo>
                    <a:cubicBezTo>
                      <a:pt x="0" y="7334"/>
                      <a:pt x="1306" y="8347"/>
                      <a:pt x="1306" y="8347"/>
                    </a:cubicBezTo>
                    <a:lnTo>
                      <a:pt x="1431" y="12717"/>
                    </a:lnTo>
                    <a:lnTo>
                      <a:pt x="1479" y="14208"/>
                    </a:lnTo>
                    <a:cubicBezTo>
                      <a:pt x="3057" y="14823"/>
                      <a:pt x="4473" y="15024"/>
                      <a:pt x="5648" y="15024"/>
                    </a:cubicBezTo>
                    <a:cubicBezTo>
                      <a:pt x="7857" y="15024"/>
                      <a:pt x="9218" y="14315"/>
                      <a:pt x="9218" y="14315"/>
                    </a:cubicBezTo>
                    <a:cubicBezTo>
                      <a:pt x="9265" y="14041"/>
                      <a:pt x="9313" y="13749"/>
                      <a:pt x="9379" y="13457"/>
                    </a:cubicBezTo>
                    <a:cubicBezTo>
                      <a:pt x="10070" y="10112"/>
                      <a:pt x="11948" y="5879"/>
                      <a:pt x="11948" y="5879"/>
                    </a:cubicBezTo>
                    <a:lnTo>
                      <a:pt x="11948" y="960"/>
                    </a:lnTo>
                    <a:cubicBezTo>
                      <a:pt x="11245" y="549"/>
                      <a:pt x="10422" y="257"/>
                      <a:pt x="9701" y="60"/>
                    </a:cubicBezTo>
                    <a:lnTo>
                      <a:pt x="8019" y="2624"/>
                    </a:lnTo>
                    <a:lnTo>
                      <a:pt x="4687" y="8538"/>
                    </a:lnTo>
                    <a:cubicBezTo>
                      <a:pt x="3935" y="6237"/>
                      <a:pt x="4227" y="2666"/>
                      <a:pt x="4227" y="2666"/>
                    </a:cubicBezTo>
                    <a:lnTo>
                      <a:pt x="432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438;p57">
                <a:extLst>
                  <a:ext uri="{FF2B5EF4-FFF2-40B4-BE49-F238E27FC236}">
                    <a16:creationId xmlns:a16="http://schemas.microsoft.com/office/drawing/2014/main" id="{942C7597-D25D-8529-F8FA-F7B95DF49395}"/>
                  </a:ext>
                </a:extLst>
              </p:cNvPr>
              <p:cNvSpPr/>
              <p:nvPr/>
            </p:nvSpPr>
            <p:spPr>
              <a:xfrm>
                <a:off x="7430742" y="2356982"/>
                <a:ext cx="761705" cy="871625"/>
              </a:xfrm>
              <a:custGeom>
                <a:avLst/>
                <a:gdLst/>
                <a:ahLst/>
                <a:cxnLst/>
                <a:rect l="l" t="t" r="r" b="b"/>
                <a:pathLst>
                  <a:path w="8759" h="10023" extrusionOk="0">
                    <a:moveTo>
                      <a:pt x="2171" y="1"/>
                    </a:moveTo>
                    <a:lnTo>
                      <a:pt x="2171" y="1"/>
                    </a:lnTo>
                    <a:cubicBezTo>
                      <a:pt x="1777" y="102"/>
                      <a:pt x="1432" y="174"/>
                      <a:pt x="1134" y="287"/>
                    </a:cubicBezTo>
                    <a:lnTo>
                      <a:pt x="1" y="3727"/>
                    </a:lnTo>
                    <a:lnTo>
                      <a:pt x="996" y="3906"/>
                    </a:lnTo>
                    <a:lnTo>
                      <a:pt x="13" y="4609"/>
                    </a:lnTo>
                    <a:cubicBezTo>
                      <a:pt x="13" y="4609"/>
                      <a:pt x="1187" y="8139"/>
                      <a:pt x="2487" y="10023"/>
                    </a:cubicBezTo>
                    <a:cubicBezTo>
                      <a:pt x="2487" y="10023"/>
                      <a:pt x="6457" y="6744"/>
                      <a:pt x="7447" y="5003"/>
                    </a:cubicBezTo>
                    <a:lnTo>
                      <a:pt x="6291" y="4108"/>
                    </a:lnTo>
                    <a:lnTo>
                      <a:pt x="7859" y="4073"/>
                    </a:lnTo>
                    <a:lnTo>
                      <a:pt x="8759" y="502"/>
                    </a:lnTo>
                    <a:cubicBezTo>
                      <a:pt x="8341" y="323"/>
                      <a:pt x="7930" y="180"/>
                      <a:pt x="7531" y="60"/>
                    </a:cubicBezTo>
                    <a:lnTo>
                      <a:pt x="5861" y="2624"/>
                    </a:lnTo>
                    <a:lnTo>
                      <a:pt x="2535" y="8544"/>
                    </a:lnTo>
                    <a:cubicBezTo>
                      <a:pt x="1783" y="6237"/>
                      <a:pt x="2075" y="2672"/>
                      <a:pt x="2075" y="2672"/>
                    </a:cubicBezTo>
                    <a:lnTo>
                      <a:pt x="217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439;p57">
                <a:extLst>
                  <a:ext uri="{FF2B5EF4-FFF2-40B4-BE49-F238E27FC236}">
                    <a16:creationId xmlns:a16="http://schemas.microsoft.com/office/drawing/2014/main" id="{24DD75EC-9382-08E5-ADE1-CC16A27F127C}"/>
                  </a:ext>
                </a:extLst>
              </p:cNvPr>
              <p:cNvSpPr/>
              <p:nvPr/>
            </p:nvSpPr>
            <p:spPr>
              <a:xfrm>
                <a:off x="7244120" y="2451858"/>
                <a:ext cx="1038593" cy="1076944"/>
              </a:xfrm>
              <a:custGeom>
                <a:avLst/>
                <a:gdLst/>
                <a:ahLst/>
                <a:cxnLst/>
                <a:rect l="l" t="t" r="r" b="b"/>
                <a:pathLst>
                  <a:path w="11943" h="12384" extrusionOk="0">
                    <a:moveTo>
                      <a:pt x="2099" y="1"/>
                    </a:moveTo>
                    <a:lnTo>
                      <a:pt x="1819" y="1855"/>
                    </a:lnTo>
                    <a:cubicBezTo>
                      <a:pt x="460" y="3608"/>
                      <a:pt x="48" y="4621"/>
                      <a:pt x="30" y="5128"/>
                    </a:cubicBezTo>
                    <a:cubicBezTo>
                      <a:pt x="0" y="6267"/>
                      <a:pt x="1306" y="7280"/>
                      <a:pt x="1306" y="7280"/>
                    </a:cubicBezTo>
                    <a:lnTo>
                      <a:pt x="1431" y="11656"/>
                    </a:lnTo>
                    <a:cubicBezTo>
                      <a:pt x="1505" y="11658"/>
                      <a:pt x="1580" y="11659"/>
                      <a:pt x="1657" y="11659"/>
                    </a:cubicBezTo>
                    <a:cubicBezTo>
                      <a:pt x="2670" y="11659"/>
                      <a:pt x="3897" y="11504"/>
                      <a:pt x="5283" y="10983"/>
                    </a:cubicBezTo>
                    <a:cubicBezTo>
                      <a:pt x="6964" y="11883"/>
                      <a:pt x="8377" y="12253"/>
                      <a:pt x="9373" y="12384"/>
                    </a:cubicBezTo>
                    <a:cubicBezTo>
                      <a:pt x="10064" y="9039"/>
                      <a:pt x="11942" y="4806"/>
                      <a:pt x="11942" y="4806"/>
                    </a:cubicBezTo>
                    <a:lnTo>
                      <a:pt x="11942" y="406"/>
                    </a:lnTo>
                    <a:cubicBezTo>
                      <a:pt x="11893" y="371"/>
                      <a:pt x="11858" y="352"/>
                      <a:pt x="11838" y="352"/>
                    </a:cubicBezTo>
                    <a:cubicBezTo>
                      <a:pt x="11831" y="352"/>
                      <a:pt x="11826" y="354"/>
                      <a:pt x="11823" y="358"/>
                    </a:cubicBezTo>
                    <a:cubicBezTo>
                      <a:pt x="11802" y="353"/>
                      <a:pt x="11781" y="350"/>
                      <a:pt x="11759" y="350"/>
                    </a:cubicBezTo>
                    <a:cubicBezTo>
                      <a:pt x="10577" y="350"/>
                      <a:pt x="9599" y="8896"/>
                      <a:pt x="9599" y="8896"/>
                    </a:cubicBezTo>
                    <a:lnTo>
                      <a:pt x="5110" y="7817"/>
                    </a:lnTo>
                    <a:cubicBezTo>
                      <a:pt x="4949" y="8008"/>
                      <a:pt x="4710" y="8383"/>
                      <a:pt x="4520" y="8842"/>
                    </a:cubicBezTo>
                    <a:lnTo>
                      <a:pt x="2296" y="8485"/>
                    </a:lnTo>
                    <a:lnTo>
                      <a:pt x="2338" y="4281"/>
                    </a:lnTo>
                    <a:lnTo>
                      <a:pt x="2105" y="1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440;p57">
                <a:extLst>
                  <a:ext uri="{FF2B5EF4-FFF2-40B4-BE49-F238E27FC236}">
                    <a16:creationId xmlns:a16="http://schemas.microsoft.com/office/drawing/2014/main" id="{F9251E4D-6510-15B3-7E00-B73BA06EA191}"/>
                  </a:ext>
                </a:extLst>
              </p:cNvPr>
              <p:cNvSpPr/>
              <p:nvPr/>
            </p:nvSpPr>
            <p:spPr>
              <a:xfrm>
                <a:off x="7088022" y="2411420"/>
                <a:ext cx="365156" cy="972241"/>
              </a:xfrm>
              <a:custGeom>
                <a:avLst/>
                <a:gdLst/>
                <a:ahLst/>
                <a:cxnLst/>
                <a:rect l="l" t="t" r="r" b="b"/>
                <a:pathLst>
                  <a:path w="4199" h="11180" extrusionOk="0">
                    <a:moveTo>
                      <a:pt x="3966" y="1"/>
                    </a:moveTo>
                    <a:cubicBezTo>
                      <a:pt x="3966" y="1"/>
                      <a:pt x="2332" y="454"/>
                      <a:pt x="1163" y="5015"/>
                    </a:cubicBezTo>
                    <a:cubicBezTo>
                      <a:pt x="1" y="9558"/>
                      <a:pt x="347" y="11018"/>
                      <a:pt x="746" y="11179"/>
                    </a:cubicBezTo>
                    <a:cubicBezTo>
                      <a:pt x="2946" y="9892"/>
                      <a:pt x="4162" y="8491"/>
                      <a:pt x="4162" y="8491"/>
                    </a:cubicBezTo>
                    <a:lnTo>
                      <a:pt x="4198" y="4287"/>
                    </a:lnTo>
                    <a:lnTo>
                      <a:pt x="396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441;p57">
                <a:extLst>
                  <a:ext uri="{FF2B5EF4-FFF2-40B4-BE49-F238E27FC236}">
                    <a16:creationId xmlns:a16="http://schemas.microsoft.com/office/drawing/2014/main" id="{8527C1EF-16E8-5ECE-A40C-4B6AF9C50BAA}"/>
                  </a:ext>
                </a:extLst>
              </p:cNvPr>
              <p:cNvSpPr/>
              <p:nvPr/>
            </p:nvSpPr>
            <p:spPr>
              <a:xfrm>
                <a:off x="7056977" y="3594023"/>
                <a:ext cx="1371920" cy="1615502"/>
              </a:xfrm>
              <a:custGeom>
                <a:avLst/>
                <a:gdLst/>
                <a:ahLst/>
                <a:cxnLst/>
                <a:rect l="l" t="t" r="r" b="b"/>
                <a:pathLst>
                  <a:path w="15776" h="18577" extrusionOk="0">
                    <a:moveTo>
                      <a:pt x="3631" y="1"/>
                    </a:moveTo>
                    <a:cubicBezTo>
                      <a:pt x="3631" y="1"/>
                      <a:pt x="0" y="5772"/>
                      <a:pt x="3554" y="18113"/>
                    </a:cubicBezTo>
                    <a:cubicBezTo>
                      <a:pt x="3554" y="18113"/>
                      <a:pt x="4733" y="18577"/>
                      <a:pt x="7916" y="18577"/>
                    </a:cubicBezTo>
                    <a:cubicBezTo>
                      <a:pt x="9507" y="18577"/>
                      <a:pt x="11600" y="18461"/>
                      <a:pt x="14297" y="18113"/>
                    </a:cubicBezTo>
                    <a:cubicBezTo>
                      <a:pt x="14297" y="18113"/>
                      <a:pt x="15775" y="6136"/>
                      <a:pt x="11376" y="108"/>
                    </a:cubicBezTo>
                    <a:lnTo>
                      <a:pt x="363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442;p57">
                <a:extLst>
                  <a:ext uri="{FF2B5EF4-FFF2-40B4-BE49-F238E27FC236}">
                    <a16:creationId xmlns:a16="http://schemas.microsoft.com/office/drawing/2014/main" id="{D5375ADB-E8FD-535E-641A-0448C5CD09F9}"/>
                  </a:ext>
                </a:extLst>
              </p:cNvPr>
              <p:cNvSpPr/>
              <p:nvPr/>
            </p:nvSpPr>
            <p:spPr>
              <a:xfrm>
                <a:off x="7100458" y="3149732"/>
                <a:ext cx="773705" cy="275845"/>
              </a:xfrm>
              <a:custGeom>
                <a:avLst/>
                <a:gdLst/>
                <a:ahLst/>
                <a:cxnLst/>
                <a:rect l="l" t="t" r="r" b="b"/>
                <a:pathLst>
                  <a:path w="8897" h="3172" extrusionOk="0">
                    <a:moveTo>
                      <a:pt x="4019" y="1"/>
                    </a:moveTo>
                    <a:cubicBezTo>
                      <a:pt x="4019" y="1"/>
                      <a:pt x="1" y="1"/>
                      <a:pt x="597" y="2689"/>
                    </a:cubicBezTo>
                    <a:cubicBezTo>
                      <a:pt x="811" y="2770"/>
                      <a:pt x="1848" y="3171"/>
                      <a:pt x="3420" y="3171"/>
                    </a:cubicBezTo>
                    <a:cubicBezTo>
                      <a:pt x="4866" y="3171"/>
                      <a:pt x="6765" y="2832"/>
                      <a:pt x="8896" y="1592"/>
                    </a:cubicBezTo>
                    <a:lnTo>
                      <a:pt x="8372" y="698"/>
                    </a:lnTo>
                    <a:lnTo>
                      <a:pt x="401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443;p57">
                <a:extLst>
                  <a:ext uri="{FF2B5EF4-FFF2-40B4-BE49-F238E27FC236}">
                    <a16:creationId xmlns:a16="http://schemas.microsoft.com/office/drawing/2014/main" id="{1D8B8AF2-2FC3-1C27-5A8F-1D0867EFF618}"/>
                  </a:ext>
                </a:extLst>
              </p:cNvPr>
              <p:cNvSpPr/>
              <p:nvPr/>
            </p:nvSpPr>
            <p:spPr>
              <a:xfrm>
                <a:off x="7449960" y="3149732"/>
                <a:ext cx="424203" cy="239060"/>
              </a:xfrm>
              <a:custGeom>
                <a:avLst/>
                <a:gdLst/>
                <a:ahLst/>
                <a:cxnLst/>
                <a:rect l="l" t="t" r="r" b="b"/>
                <a:pathLst>
                  <a:path w="4878" h="2749" extrusionOk="0">
                    <a:moveTo>
                      <a:pt x="0" y="1"/>
                    </a:moveTo>
                    <a:cubicBezTo>
                      <a:pt x="0" y="1"/>
                      <a:pt x="1640" y="1527"/>
                      <a:pt x="2254" y="2749"/>
                    </a:cubicBezTo>
                    <a:cubicBezTo>
                      <a:pt x="3089" y="2505"/>
                      <a:pt x="3709" y="2278"/>
                      <a:pt x="4877" y="1604"/>
                    </a:cubicBezTo>
                    <a:lnTo>
                      <a:pt x="4353" y="69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444;p57">
                <a:extLst>
                  <a:ext uri="{FF2B5EF4-FFF2-40B4-BE49-F238E27FC236}">
                    <a16:creationId xmlns:a16="http://schemas.microsoft.com/office/drawing/2014/main" id="{CC2F181E-146B-889C-D588-0F95563611BF}"/>
                  </a:ext>
                </a:extLst>
              </p:cNvPr>
              <p:cNvSpPr/>
              <p:nvPr/>
            </p:nvSpPr>
            <p:spPr>
              <a:xfrm>
                <a:off x="7375781" y="3069987"/>
                <a:ext cx="308108" cy="200101"/>
              </a:xfrm>
              <a:custGeom>
                <a:avLst/>
                <a:gdLst/>
                <a:ahLst/>
                <a:cxnLst/>
                <a:rect l="l" t="t" r="r" b="b"/>
                <a:pathLst>
                  <a:path w="3543" h="2301" extrusionOk="0">
                    <a:moveTo>
                      <a:pt x="1447" y="1"/>
                    </a:moveTo>
                    <a:cubicBezTo>
                      <a:pt x="52" y="1"/>
                      <a:pt x="1" y="1031"/>
                      <a:pt x="1" y="1031"/>
                    </a:cubicBezTo>
                    <a:cubicBezTo>
                      <a:pt x="710" y="1627"/>
                      <a:pt x="2290" y="1871"/>
                      <a:pt x="2910" y="2301"/>
                    </a:cubicBezTo>
                    <a:cubicBezTo>
                      <a:pt x="3339" y="1365"/>
                      <a:pt x="3542" y="500"/>
                      <a:pt x="3542" y="500"/>
                    </a:cubicBezTo>
                    <a:cubicBezTo>
                      <a:pt x="2628" y="135"/>
                      <a:pt x="1950" y="1"/>
                      <a:pt x="1447" y="1"/>
                    </a:cubicBezTo>
                    <a:close/>
                  </a:path>
                </a:pathLst>
              </a:custGeom>
              <a:solidFill>
                <a:srgbClr val="FFAA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445;p57">
                <a:extLst>
                  <a:ext uri="{FF2B5EF4-FFF2-40B4-BE49-F238E27FC236}">
                    <a16:creationId xmlns:a16="http://schemas.microsoft.com/office/drawing/2014/main" id="{BCBE1090-2342-31CA-1708-E05F13526581}"/>
                  </a:ext>
                </a:extLst>
              </p:cNvPr>
              <p:cNvSpPr/>
              <p:nvPr/>
            </p:nvSpPr>
            <p:spPr>
              <a:xfrm>
                <a:off x="7570229" y="3089554"/>
                <a:ext cx="121921" cy="208014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2392" extrusionOk="0">
                    <a:moveTo>
                      <a:pt x="776" y="1"/>
                    </a:moveTo>
                    <a:cubicBezTo>
                      <a:pt x="776" y="1"/>
                      <a:pt x="0" y="633"/>
                      <a:pt x="0" y="1962"/>
                    </a:cubicBezTo>
                    <a:cubicBezTo>
                      <a:pt x="215" y="2111"/>
                      <a:pt x="436" y="2255"/>
                      <a:pt x="638" y="2392"/>
                    </a:cubicBezTo>
                    <a:cubicBezTo>
                      <a:pt x="919" y="1289"/>
                      <a:pt x="1223" y="627"/>
                      <a:pt x="1402" y="120"/>
                    </a:cubicBezTo>
                    <a:lnTo>
                      <a:pt x="77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446;p57">
                <a:extLst>
                  <a:ext uri="{FF2B5EF4-FFF2-40B4-BE49-F238E27FC236}">
                    <a16:creationId xmlns:a16="http://schemas.microsoft.com/office/drawing/2014/main" id="{7E748BBF-476F-FE9A-6B9A-8D93435C8725}"/>
                  </a:ext>
                </a:extLst>
              </p:cNvPr>
              <p:cNvSpPr/>
              <p:nvPr/>
            </p:nvSpPr>
            <p:spPr>
              <a:xfrm>
                <a:off x="7612232" y="2441335"/>
                <a:ext cx="781880" cy="1053812"/>
              </a:xfrm>
              <a:custGeom>
                <a:avLst/>
                <a:gdLst/>
                <a:ahLst/>
                <a:cxnLst/>
                <a:rect l="l" t="t" r="r" b="b"/>
                <a:pathLst>
                  <a:path w="8991" h="12118" extrusionOk="0">
                    <a:moveTo>
                      <a:pt x="7646" y="0"/>
                    </a:moveTo>
                    <a:cubicBezTo>
                      <a:pt x="6462" y="0"/>
                      <a:pt x="5444" y="8546"/>
                      <a:pt x="5444" y="8546"/>
                    </a:cubicBezTo>
                    <a:lnTo>
                      <a:pt x="948" y="7467"/>
                    </a:lnTo>
                    <a:cubicBezTo>
                      <a:pt x="638" y="7854"/>
                      <a:pt x="0" y="8933"/>
                      <a:pt x="60" y="10019"/>
                    </a:cubicBezTo>
                    <a:cubicBezTo>
                      <a:pt x="2963" y="11888"/>
                      <a:pt x="5269" y="12118"/>
                      <a:pt x="6229" y="12118"/>
                    </a:cubicBezTo>
                    <a:cubicBezTo>
                      <a:pt x="6543" y="12118"/>
                      <a:pt x="6714" y="12093"/>
                      <a:pt x="6714" y="12093"/>
                    </a:cubicBezTo>
                    <a:cubicBezTo>
                      <a:pt x="6714" y="12093"/>
                      <a:pt x="6722" y="12095"/>
                      <a:pt x="6739" y="12095"/>
                    </a:cubicBezTo>
                    <a:cubicBezTo>
                      <a:pt x="6933" y="12095"/>
                      <a:pt x="8195" y="11882"/>
                      <a:pt x="8580" y="6418"/>
                    </a:cubicBezTo>
                    <a:cubicBezTo>
                      <a:pt x="8991" y="509"/>
                      <a:pt x="7709" y="8"/>
                      <a:pt x="7709" y="8"/>
                    </a:cubicBezTo>
                    <a:cubicBezTo>
                      <a:pt x="7688" y="3"/>
                      <a:pt x="7667" y="0"/>
                      <a:pt x="76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447;p57">
                <a:extLst>
                  <a:ext uri="{FF2B5EF4-FFF2-40B4-BE49-F238E27FC236}">
                    <a16:creationId xmlns:a16="http://schemas.microsoft.com/office/drawing/2014/main" id="{1684C3D2-30D1-43D9-999C-E705B5A9A66C}"/>
                  </a:ext>
                </a:extLst>
              </p:cNvPr>
              <p:cNvSpPr/>
              <p:nvPr/>
            </p:nvSpPr>
            <p:spPr>
              <a:xfrm>
                <a:off x="7944081" y="3025549"/>
                <a:ext cx="308369" cy="207666"/>
              </a:xfrm>
              <a:custGeom>
                <a:avLst/>
                <a:gdLst/>
                <a:ahLst/>
                <a:cxnLst/>
                <a:rect l="l" t="t" r="r" b="b"/>
                <a:pathLst>
                  <a:path w="3546" h="2388" extrusionOk="0">
                    <a:moveTo>
                      <a:pt x="3072" y="0"/>
                    </a:moveTo>
                    <a:cubicBezTo>
                      <a:pt x="2686" y="0"/>
                      <a:pt x="2040" y="346"/>
                      <a:pt x="1771" y="457"/>
                    </a:cubicBezTo>
                    <a:cubicBezTo>
                      <a:pt x="1431" y="600"/>
                      <a:pt x="0" y="1452"/>
                      <a:pt x="0" y="1452"/>
                    </a:cubicBezTo>
                    <a:lnTo>
                      <a:pt x="1491" y="1816"/>
                    </a:lnTo>
                    <a:cubicBezTo>
                      <a:pt x="1491" y="1816"/>
                      <a:pt x="1592" y="1816"/>
                      <a:pt x="1789" y="1917"/>
                    </a:cubicBezTo>
                    <a:cubicBezTo>
                      <a:pt x="1927" y="1989"/>
                      <a:pt x="2650" y="2388"/>
                      <a:pt x="2924" y="2388"/>
                    </a:cubicBezTo>
                    <a:cubicBezTo>
                      <a:pt x="2991" y="2388"/>
                      <a:pt x="3031" y="2364"/>
                      <a:pt x="3029" y="2305"/>
                    </a:cubicBezTo>
                    <a:cubicBezTo>
                      <a:pt x="3011" y="2007"/>
                      <a:pt x="2290" y="1667"/>
                      <a:pt x="2289" y="1667"/>
                    </a:cubicBezTo>
                    <a:lnTo>
                      <a:pt x="2289" y="1667"/>
                    </a:lnTo>
                    <a:cubicBezTo>
                      <a:pt x="2290" y="1667"/>
                      <a:pt x="2789" y="1844"/>
                      <a:pt x="3088" y="1844"/>
                    </a:cubicBezTo>
                    <a:cubicBezTo>
                      <a:pt x="3203" y="1844"/>
                      <a:pt x="3288" y="1818"/>
                      <a:pt x="3303" y="1744"/>
                    </a:cubicBezTo>
                    <a:cubicBezTo>
                      <a:pt x="3369" y="1411"/>
                      <a:pt x="2462" y="1285"/>
                      <a:pt x="2462" y="1285"/>
                    </a:cubicBezTo>
                    <a:lnTo>
                      <a:pt x="2462" y="1285"/>
                    </a:lnTo>
                    <a:cubicBezTo>
                      <a:pt x="2462" y="1285"/>
                      <a:pt x="2492" y="1286"/>
                      <a:pt x="2540" y="1286"/>
                    </a:cubicBezTo>
                    <a:cubicBezTo>
                      <a:pt x="2789" y="1286"/>
                      <a:pt x="3545" y="1265"/>
                      <a:pt x="3535" y="1011"/>
                    </a:cubicBezTo>
                    <a:cubicBezTo>
                      <a:pt x="3522" y="831"/>
                      <a:pt x="3100" y="792"/>
                      <a:pt x="2739" y="792"/>
                    </a:cubicBezTo>
                    <a:cubicBezTo>
                      <a:pt x="2467" y="792"/>
                      <a:pt x="2230" y="814"/>
                      <a:pt x="2230" y="814"/>
                    </a:cubicBezTo>
                    <a:cubicBezTo>
                      <a:pt x="2295" y="773"/>
                      <a:pt x="3482" y="463"/>
                      <a:pt x="3357" y="153"/>
                    </a:cubicBezTo>
                    <a:cubicBezTo>
                      <a:pt x="3312" y="43"/>
                      <a:pt x="3208" y="0"/>
                      <a:pt x="3072" y="0"/>
                    </a:cubicBezTo>
                    <a:close/>
                  </a:path>
                </a:pathLst>
              </a:custGeom>
              <a:solidFill>
                <a:srgbClr val="FFAA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448;p57">
                <a:extLst>
                  <a:ext uri="{FF2B5EF4-FFF2-40B4-BE49-F238E27FC236}">
                    <a16:creationId xmlns:a16="http://schemas.microsoft.com/office/drawing/2014/main" id="{EDABED0E-6437-A5BA-F674-BAF2AA8029DF}"/>
                  </a:ext>
                </a:extLst>
              </p:cNvPr>
              <p:cNvSpPr/>
              <p:nvPr/>
            </p:nvSpPr>
            <p:spPr>
              <a:xfrm>
                <a:off x="7619450" y="2342372"/>
                <a:ext cx="433073" cy="268801"/>
              </a:xfrm>
              <a:custGeom>
                <a:avLst/>
                <a:gdLst/>
                <a:ahLst/>
                <a:cxnLst/>
                <a:rect l="l" t="t" r="r" b="b"/>
                <a:pathLst>
                  <a:path w="4980" h="3091" extrusionOk="0">
                    <a:moveTo>
                      <a:pt x="1491" y="0"/>
                    </a:moveTo>
                    <a:cubicBezTo>
                      <a:pt x="909" y="0"/>
                      <a:pt x="456" y="24"/>
                      <a:pt x="347" y="91"/>
                    </a:cubicBezTo>
                    <a:cubicBezTo>
                      <a:pt x="347" y="91"/>
                      <a:pt x="1" y="1069"/>
                      <a:pt x="830" y="2750"/>
                    </a:cubicBezTo>
                    <a:lnTo>
                      <a:pt x="2082" y="1421"/>
                    </a:lnTo>
                    <a:lnTo>
                      <a:pt x="2618" y="3090"/>
                    </a:lnTo>
                    <a:cubicBezTo>
                      <a:pt x="2618" y="3090"/>
                      <a:pt x="4598" y="1683"/>
                      <a:pt x="4979" y="133"/>
                    </a:cubicBezTo>
                    <a:cubicBezTo>
                      <a:pt x="4975" y="133"/>
                      <a:pt x="2869" y="0"/>
                      <a:pt x="1491" y="0"/>
                    </a:cubicBez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449;p57">
                <a:extLst>
                  <a:ext uri="{FF2B5EF4-FFF2-40B4-BE49-F238E27FC236}">
                    <a16:creationId xmlns:a16="http://schemas.microsoft.com/office/drawing/2014/main" id="{823443B8-687B-8877-4D5F-88AA6F9966B9}"/>
                  </a:ext>
                </a:extLst>
              </p:cNvPr>
              <p:cNvSpPr/>
              <p:nvPr/>
            </p:nvSpPr>
            <p:spPr>
              <a:xfrm>
                <a:off x="7239946" y="1297778"/>
                <a:ext cx="1089640" cy="947022"/>
              </a:xfrm>
              <a:custGeom>
                <a:avLst/>
                <a:gdLst/>
                <a:ahLst/>
                <a:cxnLst/>
                <a:rect l="l" t="t" r="r" b="b"/>
                <a:pathLst>
                  <a:path w="12530" h="10890" extrusionOk="0">
                    <a:moveTo>
                      <a:pt x="7933" y="1"/>
                    </a:moveTo>
                    <a:cubicBezTo>
                      <a:pt x="7451" y="1"/>
                      <a:pt x="6894" y="106"/>
                      <a:pt x="6249" y="334"/>
                    </a:cubicBezTo>
                    <a:cubicBezTo>
                      <a:pt x="6249" y="334"/>
                      <a:pt x="6213" y="332"/>
                      <a:pt x="6149" y="332"/>
                    </a:cubicBezTo>
                    <a:cubicBezTo>
                      <a:pt x="5694" y="332"/>
                      <a:pt x="3820" y="469"/>
                      <a:pt x="3339" y="2695"/>
                    </a:cubicBezTo>
                    <a:cubicBezTo>
                      <a:pt x="2791" y="5241"/>
                      <a:pt x="1" y="10815"/>
                      <a:pt x="5945" y="10887"/>
                    </a:cubicBezTo>
                    <a:cubicBezTo>
                      <a:pt x="6132" y="10889"/>
                      <a:pt x="6314" y="10890"/>
                      <a:pt x="6491" y="10890"/>
                    </a:cubicBezTo>
                    <a:cubicBezTo>
                      <a:pt x="11924" y="10890"/>
                      <a:pt x="12530" y="9974"/>
                      <a:pt x="11704" y="6278"/>
                    </a:cubicBezTo>
                    <a:cubicBezTo>
                      <a:pt x="10990" y="3055"/>
                      <a:pt x="10535" y="1"/>
                      <a:pt x="79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450;p57">
                <a:extLst>
                  <a:ext uri="{FF2B5EF4-FFF2-40B4-BE49-F238E27FC236}">
                    <a16:creationId xmlns:a16="http://schemas.microsoft.com/office/drawing/2014/main" id="{C3DF4333-A7E9-D038-B75B-9316544C38D5}"/>
                  </a:ext>
                </a:extLst>
              </p:cNvPr>
              <p:cNvSpPr/>
              <p:nvPr/>
            </p:nvSpPr>
            <p:spPr>
              <a:xfrm>
                <a:off x="7736676" y="2017915"/>
                <a:ext cx="231842" cy="432465"/>
              </a:xfrm>
              <a:custGeom>
                <a:avLst/>
                <a:gdLst/>
                <a:ahLst/>
                <a:cxnLst/>
                <a:rect l="l" t="t" r="r" b="b"/>
                <a:pathLst>
                  <a:path w="2666" h="4973" extrusionOk="0">
                    <a:moveTo>
                      <a:pt x="18" y="1"/>
                    </a:moveTo>
                    <a:lnTo>
                      <a:pt x="12" y="2803"/>
                    </a:lnTo>
                    <a:lnTo>
                      <a:pt x="0" y="4961"/>
                    </a:lnTo>
                    <a:lnTo>
                      <a:pt x="2641" y="4973"/>
                    </a:lnTo>
                    <a:lnTo>
                      <a:pt x="2647" y="2171"/>
                    </a:lnTo>
                    <a:lnTo>
                      <a:pt x="2665" y="13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FFAA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451;p57">
                <a:extLst>
                  <a:ext uri="{FF2B5EF4-FFF2-40B4-BE49-F238E27FC236}">
                    <a16:creationId xmlns:a16="http://schemas.microsoft.com/office/drawing/2014/main" id="{F8A86815-DF24-B740-1B2C-49CB940D3202}"/>
                  </a:ext>
                </a:extLst>
              </p:cNvPr>
              <p:cNvSpPr/>
              <p:nvPr/>
            </p:nvSpPr>
            <p:spPr>
              <a:xfrm>
                <a:off x="7641800" y="2264193"/>
                <a:ext cx="410202" cy="323066"/>
              </a:xfrm>
              <a:custGeom>
                <a:avLst/>
                <a:gdLst/>
                <a:ahLst/>
                <a:cxnLst/>
                <a:rect l="l" t="t" r="r" b="b"/>
                <a:pathLst>
                  <a:path w="4717" h="3715" extrusionOk="0">
                    <a:moveTo>
                      <a:pt x="3738" y="1"/>
                    </a:moveTo>
                    <a:cubicBezTo>
                      <a:pt x="3619" y="1396"/>
                      <a:pt x="1914" y="1831"/>
                      <a:pt x="1914" y="1831"/>
                    </a:cubicBezTo>
                    <a:cubicBezTo>
                      <a:pt x="1050" y="1330"/>
                      <a:pt x="1103" y="78"/>
                      <a:pt x="1103" y="78"/>
                    </a:cubicBezTo>
                    <a:lnTo>
                      <a:pt x="1103" y="78"/>
                    </a:lnTo>
                    <a:lnTo>
                      <a:pt x="84" y="996"/>
                    </a:lnTo>
                    <a:cubicBezTo>
                      <a:pt x="0" y="2010"/>
                      <a:pt x="519" y="3452"/>
                      <a:pt x="519" y="3452"/>
                    </a:cubicBezTo>
                    <a:lnTo>
                      <a:pt x="1854" y="2135"/>
                    </a:lnTo>
                    <a:lnTo>
                      <a:pt x="2367" y="3715"/>
                    </a:lnTo>
                    <a:cubicBezTo>
                      <a:pt x="3625" y="3089"/>
                      <a:pt x="4716" y="1032"/>
                      <a:pt x="4716" y="1032"/>
                    </a:cubicBezTo>
                    <a:lnTo>
                      <a:pt x="373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452;p57">
                <a:extLst>
                  <a:ext uri="{FF2B5EF4-FFF2-40B4-BE49-F238E27FC236}">
                    <a16:creationId xmlns:a16="http://schemas.microsoft.com/office/drawing/2014/main" id="{21C8160A-A82D-19C4-F7AA-FA1FA9A8DDDE}"/>
                  </a:ext>
                </a:extLst>
              </p:cNvPr>
              <p:cNvSpPr/>
              <p:nvPr/>
            </p:nvSpPr>
            <p:spPr>
              <a:xfrm>
                <a:off x="7737719" y="2174534"/>
                <a:ext cx="229233" cy="80353"/>
              </a:xfrm>
              <a:custGeom>
                <a:avLst/>
                <a:gdLst/>
                <a:ahLst/>
                <a:cxnLst/>
                <a:rect l="l" t="t" r="r" b="b"/>
                <a:pathLst>
                  <a:path w="2636" h="924" extrusionOk="0">
                    <a:moveTo>
                      <a:pt x="2635" y="0"/>
                    </a:moveTo>
                    <a:lnTo>
                      <a:pt x="0" y="298"/>
                    </a:lnTo>
                    <a:cubicBezTo>
                      <a:pt x="0" y="298"/>
                      <a:pt x="930" y="923"/>
                      <a:pt x="2318" y="923"/>
                    </a:cubicBezTo>
                    <a:cubicBezTo>
                      <a:pt x="2421" y="923"/>
                      <a:pt x="2527" y="920"/>
                      <a:pt x="2635" y="912"/>
                    </a:cubicBezTo>
                    <a:lnTo>
                      <a:pt x="2635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453;p57">
                <a:extLst>
                  <a:ext uri="{FF2B5EF4-FFF2-40B4-BE49-F238E27FC236}">
                    <a16:creationId xmlns:a16="http://schemas.microsoft.com/office/drawing/2014/main" id="{A01DCDFF-6901-FA8F-A738-8318ED26D27D}"/>
                  </a:ext>
                </a:extLst>
              </p:cNvPr>
              <p:cNvSpPr/>
              <p:nvPr/>
            </p:nvSpPr>
            <p:spPr>
              <a:xfrm>
                <a:off x="7572838" y="1396307"/>
                <a:ext cx="560038" cy="827535"/>
              </a:xfrm>
              <a:custGeom>
                <a:avLst/>
                <a:gdLst/>
                <a:ahLst/>
                <a:cxnLst/>
                <a:rect l="l" t="t" r="r" b="b"/>
                <a:pathLst>
                  <a:path w="6440" h="9516" extrusionOk="0">
                    <a:moveTo>
                      <a:pt x="3227" y="0"/>
                    </a:moveTo>
                    <a:cubicBezTo>
                      <a:pt x="3225" y="0"/>
                      <a:pt x="3222" y="0"/>
                      <a:pt x="3220" y="0"/>
                    </a:cubicBezTo>
                    <a:cubicBezTo>
                      <a:pt x="1437" y="0"/>
                      <a:pt x="0" y="2135"/>
                      <a:pt x="0" y="4758"/>
                    </a:cubicBezTo>
                    <a:cubicBezTo>
                      <a:pt x="0" y="7381"/>
                      <a:pt x="781" y="9516"/>
                      <a:pt x="3220" y="9516"/>
                    </a:cubicBezTo>
                    <a:cubicBezTo>
                      <a:pt x="5575" y="9516"/>
                      <a:pt x="6439" y="7381"/>
                      <a:pt x="6439" y="4758"/>
                    </a:cubicBezTo>
                    <a:cubicBezTo>
                      <a:pt x="6439" y="2132"/>
                      <a:pt x="5006" y="0"/>
                      <a:pt x="3227" y="0"/>
                    </a:cubicBezTo>
                    <a:close/>
                  </a:path>
                </a:pathLst>
              </a:custGeom>
              <a:solidFill>
                <a:srgbClr val="FFAA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454;p57">
                <a:extLst>
                  <a:ext uri="{FF2B5EF4-FFF2-40B4-BE49-F238E27FC236}">
                    <a16:creationId xmlns:a16="http://schemas.microsoft.com/office/drawing/2014/main" id="{0F26C23E-553F-27E2-5685-7F05E1C32E16}"/>
                  </a:ext>
                </a:extLst>
              </p:cNvPr>
              <p:cNvSpPr/>
              <p:nvPr/>
            </p:nvSpPr>
            <p:spPr>
              <a:xfrm>
                <a:off x="8063307" y="1768506"/>
                <a:ext cx="128618" cy="181578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2088" extrusionOk="0">
                    <a:moveTo>
                      <a:pt x="740" y="1"/>
                    </a:moveTo>
                    <a:cubicBezTo>
                      <a:pt x="334" y="1"/>
                      <a:pt x="0" y="466"/>
                      <a:pt x="0" y="1044"/>
                    </a:cubicBezTo>
                    <a:cubicBezTo>
                      <a:pt x="0" y="1623"/>
                      <a:pt x="334" y="2088"/>
                      <a:pt x="740" y="2088"/>
                    </a:cubicBezTo>
                    <a:cubicBezTo>
                      <a:pt x="1145" y="2088"/>
                      <a:pt x="1479" y="1623"/>
                      <a:pt x="1479" y="1044"/>
                    </a:cubicBezTo>
                    <a:cubicBezTo>
                      <a:pt x="1479" y="466"/>
                      <a:pt x="1145" y="1"/>
                      <a:pt x="740" y="1"/>
                    </a:cubicBezTo>
                    <a:close/>
                  </a:path>
                </a:pathLst>
              </a:custGeom>
              <a:solidFill>
                <a:srgbClr val="FFAA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455;p57">
                <a:extLst>
                  <a:ext uri="{FF2B5EF4-FFF2-40B4-BE49-F238E27FC236}">
                    <a16:creationId xmlns:a16="http://schemas.microsoft.com/office/drawing/2014/main" id="{8D0EE6A4-B9C3-A9C7-78D1-FEF94DB0B8D3}"/>
                  </a:ext>
                </a:extLst>
              </p:cNvPr>
              <p:cNvSpPr/>
              <p:nvPr/>
            </p:nvSpPr>
            <p:spPr>
              <a:xfrm>
                <a:off x="7508573" y="1768506"/>
                <a:ext cx="128618" cy="181578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2088" extrusionOk="0">
                    <a:moveTo>
                      <a:pt x="739" y="1"/>
                    </a:moveTo>
                    <a:cubicBezTo>
                      <a:pt x="334" y="1"/>
                      <a:pt x="0" y="466"/>
                      <a:pt x="0" y="1044"/>
                    </a:cubicBezTo>
                    <a:cubicBezTo>
                      <a:pt x="0" y="1623"/>
                      <a:pt x="334" y="2088"/>
                      <a:pt x="739" y="2088"/>
                    </a:cubicBezTo>
                    <a:cubicBezTo>
                      <a:pt x="1145" y="2088"/>
                      <a:pt x="1479" y="1623"/>
                      <a:pt x="1479" y="1044"/>
                    </a:cubicBezTo>
                    <a:cubicBezTo>
                      <a:pt x="1479" y="466"/>
                      <a:pt x="1145" y="1"/>
                      <a:pt x="739" y="1"/>
                    </a:cubicBezTo>
                    <a:close/>
                  </a:path>
                </a:pathLst>
              </a:custGeom>
              <a:solidFill>
                <a:srgbClr val="FFAA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456;p57">
                <a:extLst>
                  <a:ext uri="{FF2B5EF4-FFF2-40B4-BE49-F238E27FC236}">
                    <a16:creationId xmlns:a16="http://schemas.microsoft.com/office/drawing/2014/main" id="{F3B65817-0AFD-7D08-B93E-797A2332E0B8}"/>
                  </a:ext>
                </a:extLst>
              </p:cNvPr>
              <p:cNvSpPr/>
              <p:nvPr/>
            </p:nvSpPr>
            <p:spPr>
              <a:xfrm>
                <a:off x="8119311" y="1807466"/>
                <a:ext cx="33741" cy="113573"/>
              </a:xfrm>
              <a:custGeom>
                <a:avLst/>
                <a:gdLst/>
                <a:ahLst/>
                <a:cxnLst/>
                <a:rect l="l" t="t" r="r" b="b"/>
                <a:pathLst>
                  <a:path w="388" h="1306" fill="none" extrusionOk="0">
                    <a:moveTo>
                      <a:pt x="113" y="0"/>
                    </a:moveTo>
                    <a:cubicBezTo>
                      <a:pt x="221" y="30"/>
                      <a:pt x="292" y="143"/>
                      <a:pt x="328" y="245"/>
                    </a:cubicBezTo>
                    <a:cubicBezTo>
                      <a:pt x="388" y="435"/>
                      <a:pt x="370" y="632"/>
                      <a:pt x="304" y="811"/>
                    </a:cubicBezTo>
                    <a:cubicBezTo>
                      <a:pt x="239" y="990"/>
                      <a:pt x="125" y="1157"/>
                      <a:pt x="0" y="1306"/>
                    </a:cubicBezTo>
                  </a:path>
                </a:pathLst>
              </a:custGeom>
              <a:noFill/>
              <a:ln w="38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457;p57">
                <a:extLst>
                  <a:ext uri="{FF2B5EF4-FFF2-40B4-BE49-F238E27FC236}">
                    <a16:creationId xmlns:a16="http://schemas.microsoft.com/office/drawing/2014/main" id="{B1BDB5EB-2AC6-E1BC-423A-CC217A8AFB22}"/>
                  </a:ext>
                </a:extLst>
              </p:cNvPr>
              <p:cNvSpPr/>
              <p:nvPr/>
            </p:nvSpPr>
            <p:spPr>
              <a:xfrm>
                <a:off x="7539619" y="1807466"/>
                <a:ext cx="33828" cy="113573"/>
              </a:xfrm>
              <a:custGeom>
                <a:avLst/>
                <a:gdLst/>
                <a:ahLst/>
                <a:cxnLst/>
                <a:rect l="l" t="t" r="r" b="b"/>
                <a:pathLst>
                  <a:path w="389" h="1306" fill="none" extrusionOk="0">
                    <a:moveTo>
                      <a:pt x="281" y="0"/>
                    </a:moveTo>
                    <a:cubicBezTo>
                      <a:pt x="168" y="30"/>
                      <a:pt x="102" y="143"/>
                      <a:pt x="60" y="245"/>
                    </a:cubicBezTo>
                    <a:cubicBezTo>
                      <a:pt x="1" y="435"/>
                      <a:pt x="19" y="632"/>
                      <a:pt x="84" y="811"/>
                    </a:cubicBezTo>
                    <a:cubicBezTo>
                      <a:pt x="150" y="990"/>
                      <a:pt x="263" y="1157"/>
                      <a:pt x="388" y="1306"/>
                    </a:cubicBezTo>
                  </a:path>
                </a:pathLst>
              </a:custGeom>
              <a:noFill/>
              <a:ln w="38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458;p57">
                <a:extLst>
                  <a:ext uri="{FF2B5EF4-FFF2-40B4-BE49-F238E27FC236}">
                    <a16:creationId xmlns:a16="http://schemas.microsoft.com/office/drawing/2014/main" id="{E775DC3B-FAD0-A8EB-E1E7-FE259418C61F}"/>
                  </a:ext>
                </a:extLst>
              </p:cNvPr>
              <p:cNvSpPr/>
              <p:nvPr/>
            </p:nvSpPr>
            <p:spPr>
              <a:xfrm>
                <a:off x="7766243" y="2043830"/>
                <a:ext cx="152967" cy="71135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818" extrusionOk="0">
                    <a:moveTo>
                      <a:pt x="0" y="1"/>
                    </a:moveTo>
                    <a:cubicBezTo>
                      <a:pt x="0" y="1"/>
                      <a:pt x="42" y="817"/>
                      <a:pt x="900" y="817"/>
                    </a:cubicBezTo>
                    <a:cubicBezTo>
                      <a:pt x="1759" y="817"/>
                      <a:pt x="1759" y="1"/>
                      <a:pt x="17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459;p57">
                <a:extLst>
                  <a:ext uri="{FF2B5EF4-FFF2-40B4-BE49-F238E27FC236}">
                    <a16:creationId xmlns:a16="http://schemas.microsoft.com/office/drawing/2014/main" id="{67E4D7E5-BDF1-5DB4-AF31-21A2E98E1D43}"/>
                  </a:ext>
                </a:extLst>
              </p:cNvPr>
              <p:cNvSpPr/>
              <p:nvPr/>
            </p:nvSpPr>
            <p:spPr>
              <a:xfrm>
                <a:off x="7790071" y="1821988"/>
                <a:ext cx="69570" cy="164359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890" fill="none" extrusionOk="0">
                    <a:moveTo>
                      <a:pt x="638" y="0"/>
                    </a:moveTo>
                    <a:cubicBezTo>
                      <a:pt x="662" y="334"/>
                      <a:pt x="561" y="686"/>
                      <a:pt x="352" y="954"/>
                    </a:cubicBezTo>
                    <a:cubicBezTo>
                      <a:pt x="269" y="1055"/>
                      <a:pt x="173" y="1145"/>
                      <a:pt x="102" y="1258"/>
                    </a:cubicBezTo>
                    <a:cubicBezTo>
                      <a:pt x="36" y="1371"/>
                      <a:pt x="0" y="1508"/>
                      <a:pt x="54" y="1628"/>
                    </a:cubicBezTo>
                    <a:cubicBezTo>
                      <a:pt x="102" y="1759"/>
                      <a:pt x="233" y="1824"/>
                      <a:pt x="364" y="1854"/>
                    </a:cubicBezTo>
                    <a:cubicBezTo>
                      <a:pt x="501" y="1884"/>
                      <a:pt x="632" y="1866"/>
                      <a:pt x="769" y="1878"/>
                    </a:cubicBezTo>
                    <a:cubicBezTo>
                      <a:pt x="775" y="1878"/>
                      <a:pt x="781" y="1878"/>
                      <a:pt x="787" y="1884"/>
                    </a:cubicBezTo>
                    <a:cubicBezTo>
                      <a:pt x="799" y="1890"/>
                      <a:pt x="775" y="1890"/>
                      <a:pt x="775" y="1884"/>
                    </a:cubicBezTo>
                  </a:path>
                </a:pathLst>
              </a:custGeom>
              <a:noFill/>
              <a:ln w="52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460;p57">
                <a:extLst>
                  <a:ext uri="{FF2B5EF4-FFF2-40B4-BE49-F238E27FC236}">
                    <a16:creationId xmlns:a16="http://schemas.microsoft.com/office/drawing/2014/main" id="{66703FC7-F08F-0674-F157-4D83A636FDBE}"/>
                  </a:ext>
                </a:extLst>
              </p:cNvPr>
              <p:cNvSpPr/>
              <p:nvPr/>
            </p:nvSpPr>
            <p:spPr>
              <a:xfrm>
                <a:off x="7747024" y="1361087"/>
                <a:ext cx="385331" cy="407506"/>
              </a:xfrm>
              <a:custGeom>
                <a:avLst/>
                <a:gdLst/>
                <a:ahLst/>
                <a:cxnLst/>
                <a:rect l="l" t="t" r="r" b="b"/>
                <a:pathLst>
                  <a:path w="4431" h="4686" extrusionOk="0">
                    <a:moveTo>
                      <a:pt x="1902" y="0"/>
                    </a:moveTo>
                    <a:cubicBezTo>
                      <a:pt x="791" y="0"/>
                      <a:pt x="1" y="399"/>
                      <a:pt x="1" y="399"/>
                    </a:cubicBezTo>
                    <a:cubicBezTo>
                      <a:pt x="1" y="399"/>
                      <a:pt x="996" y="1818"/>
                      <a:pt x="1849" y="2724"/>
                    </a:cubicBezTo>
                    <a:cubicBezTo>
                      <a:pt x="2695" y="3619"/>
                      <a:pt x="4430" y="4686"/>
                      <a:pt x="4430" y="4686"/>
                    </a:cubicBezTo>
                    <a:cubicBezTo>
                      <a:pt x="4430" y="4686"/>
                      <a:pt x="4365" y="393"/>
                      <a:pt x="2797" y="89"/>
                    </a:cubicBezTo>
                    <a:cubicBezTo>
                      <a:pt x="2483" y="26"/>
                      <a:pt x="2182" y="0"/>
                      <a:pt x="19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461;p57">
                <a:extLst>
                  <a:ext uri="{FF2B5EF4-FFF2-40B4-BE49-F238E27FC236}">
                    <a16:creationId xmlns:a16="http://schemas.microsoft.com/office/drawing/2014/main" id="{7A5F30DA-31B0-2C84-E14F-5F6949075902}"/>
                  </a:ext>
                </a:extLst>
              </p:cNvPr>
              <p:cNvSpPr/>
              <p:nvPr/>
            </p:nvSpPr>
            <p:spPr>
              <a:xfrm>
                <a:off x="7546402" y="1376567"/>
                <a:ext cx="310021" cy="392201"/>
              </a:xfrm>
              <a:custGeom>
                <a:avLst/>
                <a:gdLst/>
                <a:ahLst/>
                <a:cxnLst/>
                <a:rect l="l" t="t" r="r" b="b"/>
                <a:pathLst>
                  <a:path w="3565" h="4510" extrusionOk="0">
                    <a:moveTo>
                      <a:pt x="2951" y="1"/>
                    </a:moveTo>
                    <a:cubicBezTo>
                      <a:pt x="2945" y="1"/>
                      <a:pt x="0" y="1"/>
                      <a:pt x="304" y="4508"/>
                    </a:cubicBezTo>
                    <a:cubicBezTo>
                      <a:pt x="304" y="4509"/>
                      <a:pt x="305" y="4509"/>
                      <a:pt x="306" y="4509"/>
                    </a:cubicBezTo>
                    <a:cubicBezTo>
                      <a:pt x="387" y="4509"/>
                      <a:pt x="3564" y="1827"/>
                      <a:pt x="29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462;p57">
                <a:extLst>
                  <a:ext uri="{FF2B5EF4-FFF2-40B4-BE49-F238E27FC236}">
                    <a16:creationId xmlns:a16="http://schemas.microsoft.com/office/drawing/2014/main" id="{F755CB14-13B8-3536-5E1D-8CD1A4EF7ECD}"/>
                  </a:ext>
                </a:extLst>
              </p:cNvPr>
              <p:cNvSpPr/>
              <p:nvPr/>
            </p:nvSpPr>
            <p:spPr>
              <a:xfrm>
                <a:off x="7894773" y="1722329"/>
                <a:ext cx="133574" cy="32959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379" extrusionOk="0">
                    <a:moveTo>
                      <a:pt x="417" y="1"/>
                    </a:moveTo>
                    <a:cubicBezTo>
                      <a:pt x="276" y="1"/>
                      <a:pt x="133" y="47"/>
                      <a:pt x="60" y="115"/>
                    </a:cubicBezTo>
                    <a:cubicBezTo>
                      <a:pt x="1" y="174"/>
                      <a:pt x="19" y="234"/>
                      <a:pt x="317" y="234"/>
                    </a:cubicBezTo>
                    <a:cubicBezTo>
                      <a:pt x="734" y="240"/>
                      <a:pt x="1163" y="323"/>
                      <a:pt x="1390" y="377"/>
                    </a:cubicBezTo>
                    <a:cubicBezTo>
                      <a:pt x="1398" y="378"/>
                      <a:pt x="1407" y="379"/>
                      <a:pt x="1415" y="379"/>
                    </a:cubicBezTo>
                    <a:cubicBezTo>
                      <a:pt x="1478" y="379"/>
                      <a:pt x="1535" y="343"/>
                      <a:pt x="1509" y="311"/>
                    </a:cubicBezTo>
                    <a:cubicBezTo>
                      <a:pt x="1426" y="192"/>
                      <a:pt x="1187" y="25"/>
                      <a:pt x="442" y="1"/>
                    </a:cubicBezTo>
                    <a:cubicBezTo>
                      <a:pt x="433" y="1"/>
                      <a:pt x="425" y="1"/>
                      <a:pt x="4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463;p57">
                <a:extLst>
                  <a:ext uri="{FF2B5EF4-FFF2-40B4-BE49-F238E27FC236}">
                    <a16:creationId xmlns:a16="http://schemas.microsoft.com/office/drawing/2014/main" id="{5A8E3F72-E86A-D2B6-E0C8-177C7A71DED2}"/>
                  </a:ext>
                </a:extLst>
              </p:cNvPr>
              <p:cNvSpPr/>
              <p:nvPr/>
            </p:nvSpPr>
            <p:spPr>
              <a:xfrm>
                <a:off x="7681454" y="1722329"/>
                <a:ext cx="133053" cy="3295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379" extrusionOk="0">
                    <a:moveTo>
                      <a:pt x="1120" y="1"/>
                    </a:moveTo>
                    <a:cubicBezTo>
                      <a:pt x="1111" y="1"/>
                      <a:pt x="1103" y="1"/>
                      <a:pt x="1094" y="1"/>
                    </a:cubicBezTo>
                    <a:cubicBezTo>
                      <a:pt x="349" y="25"/>
                      <a:pt x="99" y="192"/>
                      <a:pt x="27" y="311"/>
                    </a:cubicBezTo>
                    <a:cubicBezTo>
                      <a:pt x="1" y="343"/>
                      <a:pt x="53" y="379"/>
                      <a:pt x="119" y="379"/>
                    </a:cubicBezTo>
                    <a:cubicBezTo>
                      <a:pt x="128" y="379"/>
                      <a:pt x="137" y="378"/>
                      <a:pt x="146" y="377"/>
                    </a:cubicBezTo>
                    <a:cubicBezTo>
                      <a:pt x="367" y="323"/>
                      <a:pt x="802" y="240"/>
                      <a:pt x="1220" y="234"/>
                    </a:cubicBezTo>
                    <a:cubicBezTo>
                      <a:pt x="1518" y="234"/>
                      <a:pt x="1530" y="174"/>
                      <a:pt x="1470" y="115"/>
                    </a:cubicBezTo>
                    <a:cubicBezTo>
                      <a:pt x="1402" y="47"/>
                      <a:pt x="1261" y="1"/>
                      <a:pt x="1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464;p57">
                <a:extLst>
                  <a:ext uri="{FF2B5EF4-FFF2-40B4-BE49-F238E27FC236}">
                    <a16:creationId xmlns:a16="http://schemas.microsoft.com/office/drawing/2014/main" id="{69DBD34B-F280-C5E5-FEEA-581DA1C5E709}"/>
                  </a:ext>
                </a:extLst>
              </p:cNvPr>
              <p:cNvSpPr/>
              <p:nvPr/>
            </p:nvSpPr>
            <p:spPr>
              <a:xfrm>
                <a:off x="7908774" y="1781029"/>
                <a:ext cx="51917" cy="76266"/>
              </a:xfrm>
              <a:custGeom>
                <a:avLst/>
                <a:gdLst/>
                <a:ahLst/>
                <a:cxnLst/>
                <a:rect l="l" t="t" r="r" b="b"/>
                <a:pathLst>
                  <a:path w="597" h="877" extrusionOk="0">
                    <a:moveTo>
                      <a:pt x="299" y="0"/>
                    </a:moveTo>
                    <a:cubicBezTo>
                      <a:pt x="132" y="0"/>
                      <a:pt x="1" y="197"/>
                      <a:pt x="1" y="435"/>
                    </a:cubicBezTo>
                    <a:cubicBezTo>
                      <a:pt x="1" y="680"/>
                      <a:pt x="132" y="876"/>
                      <a:pt x="299" y="876"/>
                    </a:cubicBezTo>
                    <a:cubicBezTo>
                      <a:pt x="460" y="876"/>
                      <a:pt x="597" y="680"/>
                      <a:pt x="597" y="435"/>
                    </a:cubicBezTo>
                    <a:cubicBezTo>
                      <a:pt x="597" y="197"/>
                      <a:pt x="460" y="0"/>
                      <a:pt x="2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465;p57">
                <a:extLst>
                  <a:ext uri="{FF2B5EF4-FFF2-40B4-BE49-F238E27FC236}">
                    <a16:creationId xmlns:a16="http://schemas.microsoft.com/office/drawing/2014/main" id="{45048155-D84A-B795-284D-9942B8936222}"/>
                  </a:ext>
                </a:extLst>
              </p:cNvPr>
              <p:cNvSpPr/>
              <p:nvPr/>
            </p:nvSpPr>
            <p:spPr>
              <a:xfrm>
                <a:off x="7940429" y="1770594"/>
                <a:ext cx="32176" cy="2913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35" extrusionOk="0">
                    <a:moveTo>
                      <a:pt x="370" y="1"/>
                    </a:moveTo>
                    <a:cubicBezTo>
                      <a:pt x="322" y="144"/>
                      <a:pt x="0" y="215"/>
                      <a:pt x="0" y="215"/>
                    </a:cubicBezTo>
                    <a:lnTo>
                      <a:pt x="42" y="335"/>
                    </a:lnTo>
                    <a:cubicBezTo>
                      <a:pt x="352" y="335"/>
                      <a:pt x="370" y="1"/>
                      <a:pt x="3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466;p57">
                <a:extLst>
                  <a:ext uri="{FF2B5EF4-FFF2-40B4-BE49-F238E27FC236}">
                    <a16:creationId xmlns:a16="http://schemas.microsoft.com/office/drawing/2014/main" id="{B796CA61-DF40-D419-D425-F61862FAC639}"/>
                  </a:ext>
                </a:extLst>
              </p:cNvPr>
              <p:cNvSpPr/>
              <p:nvPr/>
            </p:nvSpPr>
            <p:spPr>
              <a:xfrm>
                <a:off x="7946603" y="1791899"/>
                <a:ext cx="27567" cy="16088"/>
              </a:xfrm>
              <a:custGeom>
                <a:avLst/>
                <a:gdLst/>
                <a:ahLst/>
                <a:cxnLst/>
                <a:rect l="l" t="t" r="r" b="b"/>
                <a:pathLst>
                  <a:path w="317" h="185" extrusionOk="0">
                    <a:moveTo>
                      <a:pt x="317" y="0"/>
                    </a:moveTo>
                    <a:lnTo>
                      <a:pt x="317" y="0"/>
                    </a:lnTo>
                    <a:cubicBezTo>
                      <a:pt x="265" y="71"/>
                      <a:pt x="98" y="78"/>
                      <a:pt x="30" y="78"/>
                    </a:cubicBezTo>
                    <a:cubicBezTo>
                      <a:pt x="12" y="78"/>
                      <a:pt x="1" y="78"/>
                      <a:pt x="1" y="78"/>
                    </a:cubicBezTo>
                    <a:lnTo>
                      <a:pt x="1" y="78"/>
                    </a:lnTo>
                    <a:lnTo>
                      <a:pt x="13" y="173"/>
                    </a:lnTo>
                    <a:cubicBezTo>
                      <a:pt x="39" y="181"/>
                      <a:pt x="63" y="185"/>
                      <a:pt x="85" y="185"/>
                    </a:cubicBezTo>
                    <a:cubicBezTo>
                      <a:pt x="248" y="185"/>
                      <a:pt x="317" y="0"/>
                      <a:pt x="3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467;p57">
                <a:extLst>
                  <a:ext uri="{FF2B5EF4-FFF2-40B4-BE49-F238E27FC236}">
                    <a16:creationId xmlns:a16="http://schemas.microsoft.com/office/drawing/2014/main" id="{95A4E0C0-289F-33F8-CBB0-3B3D1FDFA24F}"/>
                  </a:ext>
                </a:extLst>
              </p:cNvPr>
              <p:cNvSpPr/>
              <p:nvPr/>
            </p:nvSpPr>
            <p:spPr>
              <a:xfrm>
                <a:off x="7735632" y="1781029"/>
                <a:ext cx="51917" cy="76266"/>
              </a:xfrm>
              <a:custGeom>
                <a:avLst/>
                <a:gdLst/>
                <a:ahLst/>
                <a:cxnLst/>
                <a:rect l="l" t="t" r="r" b="b"/>
                <a:pathLst>
                  <a:path w="597" h="877" extrusionOk="0">
                    <a:moveTo>
                      <a:pt x="298" y="0"/>
                    </a:moveTo>
                    <a:cubicBezTo>
                      <a:pt x="132" y="0"/>
                      <a:pt x="0" y="197"/>
                      <a:pt x="0" y="435"/>
                    </a:cubicBezTo>
                    <a:cubicBezTo>
                      <a:pt x="0" y="680"/>
                      <a:pt x="132" y="876"/>
                      <a:pt x="298" y="876"/>
                    </a:cubicBezTo>
                    <a:cubicBezTo>
                      <a:pt x="459" y="876"/>
                      <a:pt x="597" y="680"/>
                      <a:pt x="597" y="435"/>
                    </a:cubicBezTo>
                    <a:cubicBezTo>
                      <a:pt x="597" y="197"/>
                      <a:pt x="459" y="0"/>
                      <a:pt x="2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468;p57">
                <a:extLst>
                  <a:ext uri="{FF2B5EF4-FFF2-40B4-BE49-F238E27FC236}">
                    <a16:creationId xmlns:a16="http://schemas.microsoft.com/office/drawing/2014/main" id="{DFA50FE0-5397-9356-9956-39B0996C7125}"/>
                  </a:ext>
                </a:extLst>
              </p:cNvPr>
              <p:cNvSpPr/>
              <p:nvPr/>
            </p:nvSpPr>
            <p:spPr>
              <a:xfrm>
                <a:off x="7723196" y="1770594"/>
                <a:ext cx="32698" cy="29132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35" extrusionOk="0">
                    <a:moveTo>
                      <a:pt x="0" y="1"/>
                    </a:moveTo>
                    <a:cubicBezTo>
                      <a:pt x="0" y="1"/>
                      <a:pt x="24" y="335"/>
                      <a:pt x="328" y="335"/>
                    </a:cubicBezTo>
                    <a:lnTo>
                      <a:pt x="376" y="215"/>
                    </a:lnTo>
                    <a:cubicBezTo>
                      <a:pt x="376" y="215"/>
                      <a:pt x="54" y="144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469;p57">
                <a:extLst>
                  <a:ext uri="{FF2B5EF4-FFF2-40B4-BE49-F238E27FC236}">
                    <a16:creationId xmlns:a16="http://schemas.microsoft.com/office/drawing/2014/main" id="{37D8585D-0594-C067-5A92-6CB9B822ECAA}"/>
                  </a:ext>
                </a:extLst>
              </p:cNvPr>
              <p:cNvSpPr/>
              <p:nvPr/>
            </p:nvSpPr>
            <p:spPr>
              <a:xfrm>
                <a:off x="7722153" y="1791899"/>
                <a:ext cx="27045" cy="16088"/>
              </a:xfrm>
              <a:custGeom>
                <a:avLst/>
                <a:gdLst/>
                <a:ahLst/>
                <a:cxnLst/>
                <a:rect l="l" t="t" r="r" b="b"/>
                <a:pathLst>
                  <a:path w="311" h="185" extrusionOk="0">
                    <a:moveTo>
                      <a:pt x="0" y="0"/>
                    </a:moveTo>
                    <a:cubicBezTo>
                      <a:pt x="0" y="0"/>
                      <a:pt x="70" y="185"/>
                      <a:pt x="232" y="185"/>
                    </a:cubicBezTo>
                    <a:cubicBezTo>
                      <a:pt x="254" y="185"/>
                      <a:pt x="278" y="181"/>
                      <a:pt x="304" y="173"/>
                    </a:cubicBezTo>
                    <a:lnTo>
                      <a:pt x="310" y="78"/>
                    </a:lnTo>
                    <a:lnTo>
                      <a:pt x="310" y="78"/>
                    </a:lnTo>
                    <a:cubicBezTo>
                      <a:pt x="310" y="78"/>
                      <a:pt x="300" y="78"/>
                      <a:pt x="282" y="78"/>
                    </a:cubicBezTo>
                    <a:cubicBezTo>
                      <a:pt x="215" y="78"/>
                      <a:pt x="52" y="71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1470;p57">
              <a:extLst>
                <a:ext uri="{FF2B5EF4-FFF2-40B4-BE49-F238E27FC236}">
                  <a16:creationId xmlns:a16="http://schemas.microsoft.com/office/drawing/2014/main" id="{C76FA064-AD85-38D0-103A-862C8B96AAD0}"/>
                </a:ext>
              </a:extLst>
            </p:cNvPr>
            <p:cNvGrpSpPr/>
            <p:nvPr/>
          </p:nvGrpSpPr>
          <p:grpSpPr>
            <a:xfrm rot="5576248">
              <a:off x="6089373" y="2803243"/>
              <a:ext cx="664628" cy="664281"/>
              <a:chOff x="6212418" y="1482331"/>
              <a:chExt cx="627249" cy="626921"/>
            </a:xfrm>
          </p:grpSpPr>
          <p:sp>
            <p:nvSpPr>
              <p:cNvPr id="7" name="Google Shape;1471;p57">
                <a:extLst>
                  <a:ext uri="{FF2B5EF4-FFF2-40B4-BE49-F238E27FC236}">
                    <a16:creationId xmlns:a16="http://schemas.microsoft.com/office/drawing/2014/main" id="{29112B35-8A12-0ABE-72C8-ECD5D24991B7}"/>
                  </a:ext>
                </a:extLst>
              </p:cNvPr>
              <p:cNvSpPr/>
              <p:nvPr/>
            </p:nvSpPr>
            <p:spPr>
              <a:xfrm>
                <a:off x="6212418" y="1482331"/>
                <a:ext cx="627249" cy="620800"/>
              </a:xfrm>
              <a:custGeom>
                <a:avLst/>
                <a:gdLst/>
                <a:ahLst/>
                <a:cxnLst/>
                <a:rect l="l" t="t" r="r" b="b"/>
                <a:pathLst>
                  <a:path w="7782" h="7702" extrusionOk="0">
                    <a:moveTo>
                      <a:pt x="6112" y="1623"/>
                    </a:moveTo>
                    <a:cubicBezTo>
                      <a:pt x="6112" y="1623"/>
                      <a:pt x="6112" y="1623"/>
                      <a:pt x="6112" y="1623"/>
                    </a:cubicBezTo>
                    <a:lnTo>
                      <a:pt x="6112" y="1623"/>
                    </a:lnTo>
                    <a:cubicBezTo>
                      <a:pt x="6112" y="1623"/>
                      <a:pt x="6112" y="1623"/>
                      <a:pt x="6112" y="1623"/>
                    </a:cubicBezTo>
                    <a:close/>
                    <a:moveTo>
                      <a:pt x="1032" y="1"/>
                    </a:moveTo>
                    <a:cubicBezTo>
                      <a:pt x="1032" y="1"/>
                      <a:pt x="1" y="4037"/>
                      <a:pt x="1909" y="6207"/>
                    </a:cubicBezTo>
                    <a:cubicBezTo>
                      <a:pt x="1909" y="6207"/>
                      <a:pt x="3569" y="7701"/>
                      <a:pt x="5835" y="7701"/>
                    </a:cubicBezTo>
                    <a:cubicBezTo>
                      <a:pt x="6447" y="7701"/>
                      <a:pt x="7102" y="7592"/>
                      <a:pt x="7781" y="7316"/>
                    </a:cubicBezTo>
                    <a:cubicBezTo>
                      <a:pt x="7781" y="7316"/>
                      <a:pt x="5635" y="6499"/>
                      <a:pt x="6112" y="1623"/>
                    </a:cubicBezTo>
                    <a:lnTo>
                      <a:pt x="6112" y="1623"/>
                    </a:lnTo>
                    <a:cubicBezTo>
                      <a:pt x="6112" y="1623"/>
                      <a:pt x="6109" y="1623"/>
                      <a:pt x="6104" y="1623"/>
                    </a:cubicBezTo>
                    <a:cubicBezTo>
                      <a:pt x="5980" y="1623"/>
                      <a:pt x="4400" y="1465"/>
                      <a:pt x="10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1472;p57">
                <a:extLst>
                  <a:ext uri="{FF2B5EF4-FFF2-40B4-BE49-F238E27FC236}">
                    <a16:creationId xmlns:a16="http://schemas.microsoft.com/office/drawing/2014/main" id="{9FB35703-9D94-8B06-FC81-670F44C2D886}"/>
                  </a:ext>
                </a:extLst>
              </p:cNvPr>
              <p:cNvSpPr/>
              <p:nvPr/>
            </p:nvSpPr>
            <p:spPr>
              <a:xfrm>
                <a:off x="6365722" y="1881228"/>
                <a:ext cx="473459" cy="228024"/>
              </a:xfrm>
              <a:custGeom>
                <a:avLst/>
                <a:gdLst/>
                <a:ahLst/>
                <a:cxnLst/>
                <a:rect l="l" t="t" r="r" b="b"/>
                <a:pathLst>
                  <a:path w="5874" h="2829" extrusionOk="0">
                    <a:moveTo>
                      <a:pt x="5873" y="2367"/>
                    </a:moveTo>
                    <a:cubicBezTo>
                      <a:pt x="5872" y="2368"/>
                      <a:pt x="5870" y="2368"/>
                      <a:pt x="5869" y="2369"/>
                    </a:cubicBezTo>
                    <a:lnTo>
                      <a:pt x="5869" y="2369"/>
                    </a:lnTo>
                    <a:cubicBezTo>
                      <a:pt x="5872" y="2368"/>
                      <a:pt x="5874" y="2368"/>
                      <a:pt x="5873" y="2367"/>
                    </a:cubicBezTo>
                    <a:close/>
                    <a:moveTo>
                      <a:pt x="2141" y="0"/>
                    </a:moveTo>
                    <a:cubicBezTo>
                      <a:pt x="2141" y="0"/>
                      <a:pt x="1496" y="1415"/>
                      <a:pt x="546" y="1415"/>
                    </a:cubicBezTo>
                    <a:cubicBezTo>
                      <a:pt x="373" y="1415"/>
                      <a:pt x="191" y="1368"/>
                      <a:pt x="1" y="1258"/>
                    </a:cubicBezTo>
                    <a:lnTo>
                      <a:pt x="1" y="1258"/>
                    </a:lnTo>
                    <a:cubicBezTo>
                      <a:pt x="1" y="1258"/>
                      <a:pt x="1394" y="2828"/>
                      <a:pt x="3689" y="2828"/>
                    </a:cubicBezTo>
                    <a:cubicBezTo>
                      <a:pt x="4346" y="2828"/>
                      <a:pt x="5076" y="2700"/>
                      <a:pt x="5869" y="2369"/>
                    </a:cubicBezTo>
                    <a:lnTo>
                      <a:pt x="5869" y="2369"/>
                    </a:lnTo>
                    <a:cubicBezTo>
                      <a:pt x="5850" y="2374"/>
                      <a:pt x="5766" y="2386"/>
                      <a:pt x="5633" y="2386"/>
                    </a:cubicBezTo>
                    <a:cubicBezTo>
                      <a:pt x="5034" y="2386"/>
                      <a:pt x="3434" y="2150"/>
                      <a:pt x="21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33348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00" y="445024"/>
            <a:ext cx="7704000" cy="1072155"/>
          </a:xfrm>
        </p:spPr>
        <p:txBody>
          <a:bodyPr/>
          <a:lstStyle/>
          <a:p>
            <a:r>
              <a:rPr lang="ru-RU" sz="1800" dirty="0">
                <a:latin typeface="Raleway" charset="-52"/>
              </a:rPr>
              <a:t>Статья 9. Федеральный закон от 7 февраля 2011 г. N 6-ФЗ "Об общих принципах организации и деятельности контрольно-счетных органов субъектов Российской Федерации, федеральных территорий и муниципальных образований"</a:t>
            </a:r>
          </a:p>
        </p:txBody>
      </p:sp>
      <p:cxnSp>
        <p:nvCxnSpPr>
          <p:cNvPr id="3" name="Google Shape;628;p39"/>
          <p:cNvCxnSpPr>
            <a:cxnSpLocks/>
          </p:cNvCxnSpPr>
          <p:nvPr/>
        </p:nvCxnSpPr>
        <p:spPr>
          <a:xfrm rot="16200000" flipH="1">
            <a:off x="21509" y="2808087"/>
            <a:ext cx="1999494" cy="775892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" name="Google Shape;625;p39"/>
          <p:cNvCxnSpPr>
            <a:cxnSpLocks/>
          </p:cNvCxnSpPr>
          <p:nvPr/>
        </p:nvCxnSpPr>
        <p:spPr>
          <a:xfrm rot="16200000" flipH="1">
            <a:off x="587898" y="1455974"/>
            <a:ext cx="874557" cy="772788"/>
          </a:xfrm>
          <a:prstGeom prst="bentConnector3">
            <a:avLst>
              <a:gd name="adj1" fmla="val 100005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Google Shape;388;p35">
            <a:extLst>
              <a:ext uri="{FF2B5EF4-FFF2-40B4-BE49-F238E27FC236}">
                <a16:creationId xmlns:a16="http://schemas.microsoft.com/office/drawing/2014/main" id="{809A3DDE-A29D-B422-E7C3-E5454B43A63E}"/>
              </a:ext>
            </a:extLst>
          </p:cNvPr>
          <p:cNvSpPr txBox="1">
            <a:spLocks/>
          </p:cNvSpPr>
          <p:nvPr/>
        </p:nvSpPr>
        <p:spPr>
          <a:xfrm>
            <a:off x="1458302" y="1891039"/>
            <a:ext cx="4848960" cy="34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400" b="1" dirty="0">
                <a:latin typeface="Raleway" pitchFamily="2" charset="0"/>
              </a:rPr>
              <a:t>ПРЕДЛАГАЕМАЯ ПОПРАВКА: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3309" y="2208346"/>
            <a:ext cx="85491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latin typeface="Raleway" charset="-52"/>
              </a:rPr>
              <a:t>Статья 9. Основные полномочия контрольно-счетных органов</a:t>
            </a:r>
            <a:endParaRPr lang="ru-RU" sz="2000" i="1" dirty="0">
              <a:latin typeface="Raleway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99642" y="2517286"/>
            <a:ext cx="5710715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Raleway" charset="-52"/>
              </a:rPr>
              <a:t>Ввести в пункт 2. Контрольно-счетный орган муниципального образования осуществляет следующие основные полномочия подпункт 14).</a:t>
            </a:r>
          </a:p>
          <a:p>
            <a:r>
              <a:rPr lang="ru-RU" sz="1800" dirty="0">
                <a:latin typeface="Raleway" charset="-52"/>
              </a:rPr>
              <a:t>14) взаимодействует с Общественной палатой муниципального образования по подготовке заключения к проекту местного бюджета и к отчёту об исполнении местного бюджета.</a:t>
            </a:r>
          </a:p>
        </p:txBody>
      </p:sp>
      <p:grpSp>
        <p:nvGrpSpPr>
          <p:cNvPr id="8" name="Google Shape;876;p45">
            <a:extLst>
              <a:ext uri="{FF2B5EF4-FFF2-40B4-BE49-F238E27FC236}">
                <a16:creationId xmlns:a16="http://schemas.microsoft.com/office/drawing/2014/main" id="{B3EABC13-8A78-D952-5879-961FC8B67FBB}"/>
              </a:ext>
            </a:extLst>
          </p:cNvPr>
          <p:cNvGrpSpPr/>
          <p:nvPr/>
        </p:nvGrpSpPr>
        <p:grpSpPr>
          <a:xfrm>
            <a:off x="6019889" y="1584936"/>
            <a:ext cx="2738149" cy="3222193"/>
            <a:chOff x="4688587" y="265252"/>
            <a:chExt cx="3894808" cy="4583322"/>
          </a:xfrm>
        </p:grpSpPr>
        <p:grpSp>
          <p:nvGrpSpPr>
            <p:cNvPr id="9" name="Google Shape;889;p45">
              <a:extLst>
                <a:ext uri="{FF2B5EF4-FFF2-40B4-BE49-F238E27FC236}">
                  <a16:creationId xmlns:a16="http://schemas.microsoft.com/office/drawing/2014/main" id="{5FF548B6-4367-F37B-B899-2444A9904023}"/>
                </a:ext>
              </a:extLst>
            </p:cNvPr>
            <p:cNvGrpSpPr/>
            <p:nvPr/>
          </p:nvGrpSpPr>
          <p:grpSpPr>
            <a:xfrm>
              <a:off x="5920986" y="3337752"/>
              <a:ext cx="1883641" cy="1510822"/>
              <a:chOff x="2007275" y="149692"/>
              <a:chExt cx="2203346" cy="1767043"/>
            </a:xfrm>
          </p:grpSpPr>
          <p:sp>
            <p:nvSpPr>
              <p:cNvPr id="19" name="Google Shape;890;p45">
                <a:extLst>
                  <a:ext uri="{FF2B5EF4-FFF2-40B4-BE49-F238E27FC236}">
                    <a16:creationId xmlns:a16="http://schemas.microsoft.com/office/drawing/2014/main" id="{8BBF08F9-28E3-F3A2-FBE3-0874819F2B59}"/>
                  </a:ext>
                </a:extLst>
              </p:cNvPr>
              <p:cNvSpPr/>
              <p:nvPr/>
            </p:nvSpPr>
            <p:spPr>
              <a:xfrm>
                <a:off x="2007275" y="1636718"/>
                <a:ext cx="2203346" cy="280017"/>
              </a:xfrm>
              <a:custGeom>
                <a:avLst/>
                <a:gdLst/>
                <a:ahLst/>
                <a:cxnLst/>
                <a:rect l="l" t="t" r="r" b="b"/>
                <a:pathLst>
                  <a:path w="17130" h="2177" extrusionOk="0">
                    <a:moveTo>
                      <a:pt x="8562" y="0"/>
                    </a:moveTo>
                    <a:cubicBezTo>
                      <a:pt x="3834" y="0"/>
                      <a:pt x="1" y="489"/>
                      <a:pt x="1" y="1085"/>
                    </a:cubicBezTo>
                    <a:cubicBezTo>
                      <a:pt x="1" y="1687"/>
                      <a:pt x="3834" y="2176"/>
                      <a:pt x="8562" y="2176"/>
                    </a:cubicBezTo>
                    <a:cubicBezTo>
                      <a:pt x="13296" y="2176"/>
                      <a:pt x="17129" y="1687"/>
                      <a:pt x="17129" y="1085"/>
                    </a:cubicBezTo>
                    <a:cubicBezTo>
                      <a:pt x="17129" y="489"/>
                      <a:pt x="13296" y="0"/>
                      <a:pt x="8562" y="0"/>
                    </a:cubicBez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891;p45">
                <a:extLst>
                  <a:ext uri="{FF2B5EF4-FFF2-40B4-BE49-F238E27FC236}">
                    <a16:creationId xmlns:a16="http://schemas.microsoft.com/office/drawing/2014/main" id="{E2C50EED-5E55-0B8E-6B06-A8B50919A8D6}"/>
                  </a:ext>
                </a:extLst>
              </p:cNvPr>
              <p:cNvSpPr/>
              <p:nvPr/>
            </p:nvSpPr>
            <p:spPr>
              <a:xfrm>
                <a:off x="2646795" y="212589"/>
                <a:ext cx="918897" cy="427292"/>
              </a:xfrm>
              <a:custGeom>
                <a:avLst/>
                <a:gdLst/>
                <a:ahLst/>
                <a:cxnLst/>
                <a:rect l="l" t="t" r="r" b="b"/>
                <a:pathLst>
                  <a:path w="7144" h="3322" fill="none" extrusionOk="0">
                    <a:moveTo>
                      <a:pt x="5480" y="3322"/>
                    </a:moveTo>
                    <a:lnTo>
                      <a:pt x="1664" y="3322"/>
                    </a:lnTo>
                    <a:cubicBezTo>
                      <a:pt x="746" y="3322"/>
                      <a:pt x="1" y="2576"/>
                      <a:pt x="1" y="1658"/>
                    </a:cubicBezTo>
                    <a:lnTo>
                      <a:pt x="1" y="1658"/>
                    </a:lnTo>
                    <a:cubicBezTo>
                      <a:pt x="1" y="746"/>
                      <a:pt x="746" y="1"/>
                      <a:pt x="1664" y="1"/>
                    </a:cubicBezTo>
                    <a:lnTo>
                      <a:pt x="5480" y="1"/>
                    </a:lnTo>
                    <a:cubicBezTo>
                      <a:pt x="6398" y="1"/>
                      <a:pt x="7143" y="746"/>
                      <a:pt x="7143" y="1658"/>
                    </a:cubicBezTo>
                    <a:lnTo>
                      <a:pt x="7143" y="1658"/>
                    </a:lnTo>
                    <a:cubicBezTo>
                      <a:pt x="7143" y="2576"/>
                      <a:pt x="6398" y="3322"/>
                      <a:pt x="5480" y="3322"/>
                    </a:cubicBezTo>
                    <a:close/>
                  </a:path>
                </a:pathLst>
              </a:custGeom>
              <a:noFill/>
              <a:ln w="25200" cap="flat" cmpd="sng">
                <a:solidFill>
                  <a:schemeClr val="accent1"/>
                </a:solidFill>
                <a:prstDash val="solid"/>
                <a:miter lim="596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892;p45">
                <a:extLst>
                  <a:ext uri="{FF2B5EF4-FFF2-40B4-BE49-F238E27FC236}">
                    <a16:creationId xmlns:a16="http://schemas.microsoft.com/office/drawing/2014/main" id="{1832CAEC-95C2-ADCE-EDD7-18DC8837354D}"/>
                  </a:ext>
                </a:extLst>
              </p:cNvPr>
              <p:cNvSpPr/>
              <p:nvPr/>
            </p:nvSpPr>
            <p:spPr>
              <a:xfrm>
                <a:off x="3490443" y="410413"/>
                <a:ext cx="149591" cy="63798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496" extrusionOk="0">
                    <a:moveTo>
                      <a:pt x="495" y="1"/>
                    </a:moveTo>
                    <a:cubicBezTo>
                      <a:pt x="227" y="1"/>
                      <a:pt x="0" y="222"/>
                      <a:pt x="0" y="496"/>
                    </a:cubicBezTo>
                    <a:lnTo>
                      <a:pt x="1163" y="496"/>
                    </a:lnTo>
                    <a:cubicBezTo>
                      <a:pt x="1163" y="228"/>
                      <a:pt x="942" y="1"/>
                      <a:pt x="6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893;p45">
                <a:extLst>
                  <a:ext uri="{FF2B5EF4-FFF2-40B4-BE49-F238E27FC236}">
                    <a16:creationId xmlns:a16="http://schemas.microsoft.com/office/drawing/2014/main" id="{566E2432-27A6-18A2-BCFB-A6DA95A045A5}"/>
                  </a:ext>
                </a:extLst>
              </p:cNvPr>
              <p:cNvSpPr/>
              <p:nvPr/>
            </p:nvSpPr>
            <p:spPr>
              <a:xfrm>
                <a:off x="3490443" y="460320"/>
                <a:ext cx="148819" cy="16978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132" extrusionOk="0">
                    <a:moveTo>
                      <a:pt x="0" y="0"/>
                    </a:moveTo>
                    <a:lnTo>
                      <a:pt x="0" y="132"/>
                    </a:lnTo>
                    <a:lnTo>
                      <a:pt x="1157" y="132"/>
                    </a:lnTo>
                    <a:lnTo>
                      <a:pt x="115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894;p45">
                <a:extLst>
                  <a:ext uri="{FF2B5EF4-FFF2-40B4-BE49-F238E27FC236}">
                    <a16:creationId xmlns:a16="http://schemas.microsoft.com/office/drawing/2014/main" id="{64F851D5-34B9-E804-62BC-0DCE156D0130}"/>
                  </a:ext>
                </a:extLst>
              </p:cNvPr>
              <p:cNvSpPr/>
              <p:nvPr/>
            </p:nvSpPr>
            <p:spPr>
              <a:xfrm>
                <a:off x="2573222" y="410413"/>
                <a:ext cx="148948" cy="63798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496" extrusionOk="0">
                    <a:moveTo>
                      <a:pt x="489" y="1"/>
                    </a:moveTo>
                    <a:cubicBezTo>
                      <a:pt x="221" y="1"/>
                      <a:pt x="1" y="222"/>
                      <a:pt x="1" y="496"/>
                    </a:cubicBezTo>
                    <a:lnTo>
                      <a:pt x="1157" y="496"/>
                    </a:lnTo>
                    <a:cubicBezTo>
                      <a:pt x="1157" y="228"/>
                      <a:pt x="937" y="1"/>
                      <a:pt x="6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895;p45">
                <a:extLst>
                  <a:ext uri="{FF2B5EF4-FFF2-40B4-BE49-F238E27FC236}">
                    <a16:creationId xmlns:a16="http://schemas.microsoft.com/office/drawing/2014/main" id="{F0B7780F-A943-E201-4F85-33ECAD173AEA}"/>
                  </a:ext>
                </a:extLst>
              </p:cNvPr>
              <p:cNvSpPr/>
              <p:nvPr/>
            </p:nvSpPr>
            <p:spPr>
              <a:xfrm>
                <a:off x="2573222" y="460320"/>
                <a:ext cx="148948" cy="16978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132" extrusionOk="0">
                    <a:moveTo>
                      <a:pt x="1" y="0"/>
                    </a:moveTo>
                    <a:lnTo>
                      <a:pt x="1" y="132"/>
                    </a:lnTo>
                    <a:lnTo>
                      <a:pt x="1157" y="132"/>
                    </a:lnTo>
                    <a:lnTo>
                      <a:pt x="115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896;p45">
                <a:extLst>
                  <a:ext uri="{FF2B5EF4-FFF2-40B4-BE49-F238E27FC236}">
                    <a16:creationId xmlns:a16="http://schemas.microsoft.com/office/drawing/2014/main" id="{A88F7EAF-4998-FFFC-A554-E7FC07EA890E}"/>
                  </a:ext>
                </a:extLst>
              </p:cNvPr>
              <p:cNvSpPr/>
              <p:nvPr/>
            </p:nvSpPr>
            <p:spPr>
              <a:xfrm>
                <a:off x="2919093" y="149692"/>
                <a:ext cx="388190" cy="125152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973" extrusionOk="0">
                    <a:moveTo>
                      <a:pt x="483" y="1"/>
                    </a:moveTo>
                    <a:cubicBezTo>
                      <a:pt x="215" y="1"/>
                      <a:pt x="0" y="221"/>
                      <a:pt x="0" y="490"/>
                    </a:cubicBezTo>
                    <a:cubicBezTo>
                      <a:pt x="0" y="758"/>
                      <a:pt x="215" y="973"/>
                      <a:pt x="483" y="973"/>
                    </a:cubicBezTo>
                    <a:lnTo>
                      <a:pt x="2534" y="973"/>
                    </a:lnTo>
                    <a:cubicBezTo>
                      <a:pt x="2802" y="973"/>
                      <a:pt x="3017" y="758"/>
                      <a:pt x="3017" y="490"/>
                    </a:cubicBezTo>
                    <a:cubicBezTo>
                      <a:pt x="3017" y="221"/>
                      <a:pt x="2802" y="1"/>
                      <a:pt x="25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897;p45">
                <a:extLst>
                  <a:ext uri="{FF2B5EF4-FFF2-40B4-BE49-F238E27FC236}">
                    <a16:creationId xmlns:a16="http://schemas.microsoft.com/office/drawing/2014/main" id="{09435438-777A-B3A8-A6D2-A566E07C309B}"/>
                  </a:ext>
                </a:extLst>
              </p:cNvPr>
              <p:cNvSpPr/>
              <p:nvPr/>
            </p:nvSpPr>
            <p:spPr>
              <a:xfrm>
                <a:off x="2475082" y="1736402"/>
                <a:ext cx="130426" cy="89008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692" extrusionOk="0">
                    <a:moveTo>
                      <a:pt x="0" y="0"/>
                    </a:moveTo>
                    <a:lnTo>
                      <a:pt x="0" y="185"/>
                    </a:lnTo>
                    <a:cubicBezTo>
                      <a:pt x="0" y="471"/>
                      <a:pt x="233" y="692"/>
                      <a:pt x="507" y="692"/>
                    </a:cubicBezTo>
                    <a:cubicBezTo>
                      <a:pt x="787" y="692"/>
                      <a:pt x="1014" y="471"/>
                      <a:pt x="1014" y="185"/>
                    </a:cubicBezTo>
                    <a:lnTo>
                      <a:pt x="10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898;p45">
                <a:extLst>
                  <a:ext uri="{FF2B5EF4-FFF2-40B4-BE49-F238E27FC236}">
                    <a16:creationId xmlns:a16="http://schemas.microsoft.com/office/drawing/2014/main" id="{51A19555-E0EC-7F34-1A3A-A9242F4AD2B4}"/>
                  </a:ext>
                </a:extLst>
              </p:cNvPr>
              <p:cNvSpPr/>
              <p:nvPr/>
            </p:nvSpPr>
            <p:spPr>
              <a:xfrm>
                <a:off x="2475082" y="1764699"/>
                <a:ext cx="130426" cy="13248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03" extrusionOk="0">
                    <a:moveTo>
                      <a:pt x="0" y="1"/>
                    </a:moveTo>
                    <a:lnTo>
                      <a:pt x="0" y="102"/>
                    </a:lnTo>
                    <a:lnTo>
                      <a:pt x="1014" y="102"/>
                    </a:lnTo>
                    <a:lnTo>
                      <a:pt x="101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899;p45">
                <a:extLst>
                  <a:ext uri="{FF2B5EF4-FFF2-40B4-BE49-F238E27FC236}">
                    <a16:creationId xmlns:a16="http://schemas.microsoft.com/office/drawing/2014/main" id="{E0A85ACE-D492-5902-3CB3-9EFFAEADBDBB}"/>
                  </a:ext>
                </a:extLst>
              </p:cNvPr>
              <p:cNvSpPr/>
              <p:nvPr/>
            </p:nvSpPr>
            <p:spPr>
              <a:xfrm>
                <a:off x="3606976" y="1736402"/>
                <a:ext cx="131197" cy="89008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692" extrusionOk="0">
                    <a:moveTo>
                      <a:pt x="0" y="0"/>
                    </a:moveTo>
                    <a:lnTo>
                      <a:pt x="0" y="185"/>
                    </a:lnTo>
                    <a:cubicBezTo>
                      <a:pt x="0" y="471"/>
                      <a:pt x="233" y="692"/>
                      <a:pt x="513" y="692"/>
                    </a:cubicBezTo>
                    <a:cubicBezTo>
                      <a:pt x="787" y="692"/>
                      <a:pt x="1020" y="471"/>
                      <a:pt x="1014" y="185"/>
                    </a:cubicBezTo>
                    <a:lnTo>
                      <a:pt x="10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00;p45">
                <a:extLst>
                  <a:ext uri="{FF2B5EF4-FFF2-40B4-BE49-F238E27FC236}">
                    <a16:creationId xmlns:a16="http://schemas.microsoft.com/office/drawing/2014/main" id="{2A99FAC0-7882-BD2B-B25D-DD77F02FA248}"/>
                  </a:ext>
                </a:extLst>
              </p:cNvPr>
              <p:cNvSpPr/>
              <p:nvPr/>
            </p:nvSpPr>
            <p:spPr>
              <a:xfrm>
                <a:off x="3606976" y="1764699"/>
                <a:ext cx="130426" cy="13248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03" extrusionOk="0">
                    <a:moveTo>
                      <a:pt x="0" y="1"/>
                    </a:moveTo>
                    <a:lnTo>
                      <a:pt x="0" y="102"/>
                    </a:lnTo>
                    <a:lnTo>
                      <a:pt x="1014" y="102"/>
                    </a:lnTo>
                    <a:lnTo>
                      <a:pt x="101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901;p45">
                <a:extLst>
                  <a:ext uri="{FF2B5EF4-FFF2-40B4-BE49-F238E27FC236}">
                    <a16:creationId xmlns:a16="http://schemas.microsoft.com/office/drawing/2014/main" id="{ADBC1A89-AADC-808D-034B-C2626749E6C5}"/>
                  </a:ext>
                </a:extLst>
              </p:cNvPr>
              <p:cNvSpPr/>
              <p:nvPr/>
            </p:nvSpPr>
            <p:spPr>
              <a:xfrm>
                <a:off x="2265681" y="609138"/>
                <a:ext cx="1683444" cy="1156467"/>
              </a:xfrm>
              <a:custGeom>
                <a:avLst/>
                <a:gdLst/>
                <a:ahLst/>
                <a:cxnLst/>
                <a:rect l="l" t="t" r="r" b="b"/>
                <a:pathLst>
                  <a:path w="13088" h="8991" extrusionOk="0">
                    <a:moveTo>
                      <a:pt x="853" y="0"/>
                    </a:moveTo>
                    <a:cubicBezTo>
                      <a:pt x="376" y="0"/>
                      <a:pt x="1" y="382"/>
                      <a:pt x="1" y="859"/>
                    </a:cubicBezTo>
                    <a:lnTo>
                      <a:pt x="1" y="8132"/>
                    </a:lnTo>
                    <a:cubicBezTo>
                      <a:pt x="1" y="8609"/>
                      <a:pt x="388" y="8991"/>
                      <a:pt x="853" y="8991"/>
                    </a:cubicBezTo>
                    <a:lnTo>
                      <a:pt x="12229" y="8991"/>
                    </a:lnTo>
                    <a:cubicBezTo>
                      <a:pt x="12706" y="8991"/>
                      <a:pt x="13087" y="8609"/>
                      <a:pt x="13087" y="8132"/>
                    </a:cubicBezTo>
                    <a:lnTo>
                      <a:pt x="13087" y="859"/>
                    </a:lnTo>
                    <a:cubicBezTo>
                      <a:pt x="13087" y="382"/>
                      <a:pt x="12700" y="0"/>
                      <a:pt x="122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902;p45">
                <a:extLst>
                  <a:ext uri="{FF2B5EF4-FFF2-40B4-BE49-F238E27FC236}">
                    <a16:creationId xmlns:a16="http://schemas.microsoft.com/office/drawing/2014/main" id="{0389A908-DB00-0E2F-2F67-EF9E6FF648C0}"/>
                  </a:ext>
                </a:extLst>
              </p:cNvPr>
              <p:cNvSpPr/>
              <p:nvPr/>
            </p:nvSpPr>
            <p:spPr>
              <a:xfrm>
                <a:off x="2388389" y="669720"/>
                <a:ext cx="1435712" cy="967903"/>
              </a:xfrm>
              <a:custGeom>
                <a:avLst/>
                <a:gdLst/>
                <a:ahLst/>
                <a:cxnLst/>
                <a:rect l="l" t="t" r="r" b="b"/>
                <a:pathLst>
                  <a:path w="11162" h="7525" extrusionOk="0">
                    <a:moveTo>
                      <a:pt x="1300" y="0"/>
                    </a:moveTo>
                    <a:cubicBezTo>
                      <a:pt x="579" y="0"/>
                      <a:pt x="1" y="578"/>
                      <a:pt x="1" y="1300"/>
                    </a:cubicBezTo>
                    <a:lnTo>
                      <a:pt x="1" y="6218"/>
                    </a:lnTo>
                    <a:cubicBezTo>
                      <a:pt x="1" y="6946"/>
                      <a:pt x="579" y="7524"/>
                      <a:pt x="1300" y="7524"/>
                    </a:cubicBezTo>
                    <a:lnTo>
                      <a:pt x="9856" y="7524"/>
                    </a:lnTo>
                    <a:cubicBezTo>
                      <a:pt x="10583" y="7524"/>
                      <a:pt x="11161" y="6946"/>
                      <a:pt x="11161" y="6218"/>
                    </a:cubicBezTo>
                    <a:lnTo>
                      <a:pt x="11161" y="1300"/>
                    </a:lnTo>
                    <a:cubicBezTo>
                      <a:pt x="11161" y="578"/>
                      <a:pt x="10583" y="0"/>
                      <a:pt x="98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903;p45">
                <a:extLst>
                  <a:ext uri="{FF2B5EF4-FFF2-40B4-BE49-F238E27FC236}">
                    <a16:creationId xmlns:a16="http://schemas.microsoft.com/office/drawing/2014/main" id="{94E99A80-D01B-D9D0-BBD6-3B784955A24A}"/>
                  </a:ext>
                </a:extLst>
              </p:cNvPr>
              <p:cNvSpPr/>
              <p:nvPr/>
            </p:nvSpPr>
            <p:spPr>
              <a:xfrm>
                <a:off x="2264138" y="609138"/>
                <a:ext cx="1684988" cy="702550"/>
              </a:xfrm>
              <a:custGeom>
                <a:avLst/>
                <a:gdLst/>
                <a:ahLst/>
                <a:cxnLst/>
                <a:rect l="l" t="t" r="r" b="b"/>
                <a:pathLst>
                  <a:path w="13100" h="5462" extrusionOk="0">
                    <a:moveTo>
                      <a:pt x="859" y="0"/>
                    </a:moveTo>
                    <a:cubicBezTo>
                      <a:pt x="382" y="0"/>
                      <a:pt x="1" y="382"/>
                      <a:pt x="1" y="859"/>
                    </a:cubicBezTo>
                    <a:lnTo>
                      <a:pt x="1" y="5384"/>
                    </a:lnTo>
                    <a:cubicBezTo>
                      <a:pt x="90" y="5431"/>
                      <a:pt x="198" y="5461"/>
                      <a:pt x="311" y="5461"/>
                    </a:cubicBezTo>
                    <a:lnTo>
                      <a:pt x="12789" y="5461"/>
                    </a:lnTo>
                    <a:cubicBezTo>
                      <a:pt x="12903" y="5461"/>
                      <a:pt x="13010" y="5431"/>
                      <a:pt x="13099" y="5384"/>
                    </a:cubicBezTo>
                    <a:lnTo>
                      <a:pt x="13099" y="859"/>
                    </a:lnTo>
                    <a:cubicBezTo>
                      <a:pt x="13099" y="382"/>
                      <a:pt x="12712" y="0"/>
                      <a:pt x="12235" y="0"/>
                    </a:cubicBez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904;p45">
                <a:extLst>
                  <a:ext uri="{FF2B5EF4-FFF2-40B4-BE49-F238E27FC236}">
                    <a16:creationId xmlns:a16="http://schemas.microsoft.com/office/drawing/2014/main" id="{3B2EC2A2-3385-FD86-8B46-0A9A83601F21}"/>
                  </a:ext>
                </a:extLst>
              </p:cNvPr>
              <p:cNvSpPr/>
              <p:nvPr/>
            </p:nvSpPr>
            <p:spPr>
              <a:xfrm>
                <a:off x="2225808" y="473311"/>
                <a:ext cx="1762420" cy="803006"/>
              </a:xfrm>
              <a:custGeom>
                <a:avLst/>
                <a:gdLst/>
                <a:ahLst/>
                <a:cxnLst/>
                <a:rect l="l" t="t" r="r" b="b"/>
                <a:pathLst>
                  <a:path w="13702" h="6243" extrusionOk="0">
                    <a:moveTo>
                      <a:pt x="1819" y="1"/>
                    </a:moveTo>
                    <a:cubicBezTo>
                      <a:pt x="818" y="1"/>
                      <a:pt x="1" y="812"/>
                      <a:pt x="1" y="1819"/>
                    </a:cubicBezTo>
                    <a:lnTo>
                      <a:pt x="1" y="4425"/>
                    </a:lnTo>
                    <a:cubicBezTo>
                      <a:pt x="1" y="5432"/>
                      <a:pt x="818" y="6243"/>
                      <a:pt x="1819" y="6243"/>
                    </a:cubicBezTo>
                    <a:lnTo>
                      <a:pt x="11883" y="6243"/>
                    </a:lnTo>
                    <a:cubicBezTo>
                      <a:pt x="12890" y="6243"/>
                      <a:pt x="13701" y="5432"/>
                      <a:pt x="13701" y="4425"/>
                    </a:cubicBezTo>
                    <a:lnTo>
                      <a:pt x="13701" y="1819"/>
                    </a:lnTo>
                    <a:cubicBezTo>
                      <a:pt x="13701" y="812"/>
                      <a:pt x="12890" y="1"/>
                      <a:pt x="1188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905;p45">
                <a:extLst>
                  <a:ext uri="{FF2B5EF4-FFF2-40B4-BE49-F238E27FC236}">
                    <a16:creationId xmlns:a16="http://schemas.microsoft.com/office/drawing/2014/main" id="{D0413793-E8B3-2B91-A749-762AA7D8798E}"/>
                  </a:ext>
                </a:extLst>
              </p:cNvPr>
              <p:cNvSpPr/>
              <p:nvPr/>
            </p:nvSpPr>
            <p:spPr>
              <a:xfrm>
                <a:off x="3895995" y="556145"/>
                <a:ext cx="14792" cy="167341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301" extrusionOk="0">
                    <a:moveTo>
                      <a:pt x="1" y="1"/>
                    </a:moveTo>
                    <a:lnTo>
                      <a:pt x="1" y="436"/>
                    </a:lnTo>
                    <a:lnTo>
                      <a:pt x="114" y="436"/>
                    </a:lnTo>
                    <a:lnTo>
                      <a:pt x="114" y="1"/>
                    </a:lnTo>
                    <a:close/>
                    <a:moveTo>
                      <a:pt x="1" y="865"/>
                    </a:moveTo>
                    <a:lnTo>
                      <a:pt x="1" y="1300"/>
                    </a:lnTo>
                    <a:lnTo>
                      <a:pt x="114" y="1300"/>
                    </a:lnTo>
                    <a:lnTo>
                      <a:pt x="114" y="86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906;p45">
                <a:extLst>
                  <a:ext uri="{FF2B5EF4-FFF2-40B4-BE49-F238E27FC236}">
                    <a16:creationId xmlns:a16="http://schemas.microsoft.com/office/drawing/2014/main" id="{F3B121FB-3B1D-43DB-B67B-39972883DDE3}"/>
                  </a:ext>
                </a:extLst>
              </p:cNvPr>
              <p:cNvSpPr/>
              <p:nvPr/>
            </p:nvSpPr>
            <p:spPr>
              <a:xfrm>
                <a:off x="2301825" y="556145"/>
                <a:ext cx="1608970" cy="661133"/>
              </a:xfrm>
              <a:custGeom>
                <a:avLst/>
                <a:gdLst/>
                <a:ahLst/>
                <a:cxnLst/>
                <a:rect l="l" t="t" r="r" b="b"/>
                <a:pathLst>
                  <a:path w="12509" h="5140" extrusionOk="0">
                    <a:moveTo>
                      <a:pt x="0" y="1"/>
                    </a:moveTo>
                    <a:lnTo>
                      <a:pt x="0" y="436"/>
                    </a:lnTo>
                    <a:lnTo>
                      <a:pt x="113" y="436"/>
                    </a:lnTo>
                    <a:lnTo>
                      <a:pt x="113" y="1"/>
                    </a:lnTo>
                    <a:close/>
                    <a:moveTo>
                      <a:pt x="0" y="865"/>
                    </a:moveTo>
                    <a:lnTo>
                      <a:pt x="0" y="1300"/>
                    </a:lnTo>
                    <a:lnTo>
                      <a:pt x="113" y="1300"/>
                    </a:lnTo>
                    <a:lnTo>
                      <a:pt x="113" y="865"/>
                    </a:lnTo>
                    <a:close/>
                    <a:moveTo>
                      <a:pt x="0" y="1730"/>
                    </a:moveTo>
                    <a:lnTo>
                      <a:pt x="0" y="2165"/>
                    </a:lnTo>
                    <a:lnTo>
                      <a:pt x="113" y="2165"/>
                    </a:lnTo>
                    <a:lnTo>
                      <a:pt x="113" y="1730"/>
                    </a:lnTo>
                    <a:close/>
                    <a:moveTo>
                      <a:pt x="12395" y="1730"/>
                    </a:moveTo>
                    <a:lnTo>
                      <a:pt x="12395" y="2165"/>
                    </a:lnTo>
                    <a:lnTo>
                      <a:pt x="12508" y="2165"/>
                    </a:lnTo>
                    <a:lnTo>
                      <a:pt x="12508" y="1730"/>
                    </a:lnTo>
                    <a:close/>
                    <a:moveTo>
                      <a:pt x="0" y="2594"/>
                    </a:moveTo>
                    <a:lnTo>
                      <a:pt x="0" y="3029"/>
                    </a:lnTo>
                    <a:lnTo>
                      <a:pt x="113" y="3029"/>
                    </a:lnTo>
                    <a:lnTo>
                      <a:pt x="113" y="2594"/>
                    </a:lnTo>
                    <a:close/>
                    <a:moveTo>
                      <a:pt x="12395" y="2594"/>
                    </a:moveTo>
                    <a:lnTo>
                      <a:pt x="12395" y="3029"/>
                    </a:lnTo>
                    <a:lnTo>
                      <a:pt x="12508" y="3029"/>
                    </a:lnTo>
                    <a:lnTo>
                      <a:pt x="12508" y="2594"/>
                    </a:lnTo>
                    <a:close/>
                    <a:moveTo>
                      <a:pt x="0" y="3459"/>
                    </a:moveTo>
                    <a:lnTo>
                      <a:pt x="0" y="3894"/>
                    </a:lnTo>
                    <a:lnTo>
                      <a:pt x="113" y="3894"/>
                    </a:lnTo>
                    <a:lnTo>
                      <a:pt x="113" y="3459"/>
                    </a:lnTo>
                    <a:close/>
                    <a:moveTo>
                      <a:pt x="12395" y="3459"/>
                    </a:moveTo>
                    <a:lnTo>
                      <a:pt x="12395" y="3894"/>
                    </a:lnTo>
                    <a:lnTo>
                      <a:pt x="12508" y="3894"/>
                    </a:lnTo>
                    <a:lnTo>
                      <a:pt x="12508" y="3459"/>
                    </a:lnTo>
                    <a:close/>
                    <a:moveTo>
                      <a:pt x="6" y="4323"/>
                    </a:moveTo>
                    <a:lnTo>
                      <a:pt x="6" y="4472"/>
                    </a:lnTo>
                    <a:cubicBezTo>
                      <a:pt x="6" y="4579"/>
                      <a:pt x="30" y="4675"/>
                      <a:pt x="78" y="4770"/>
                    </a:cubicBezTo>
                    <a:lnTo>
                      <a:pt x="179" y="4723"/>
                    </a:lnTo>
                    <a:cubicBezTo>
                      <a:pt x="143" y="4645"/>
                      <a:pt x="119" y="4562"/>
                      <a:pt x="119" y="4472"/>
                    </a:cubicBezTo>
                    <a:lnTo>
                      <a:pt x="119" y="4323"/>
                    </a:lnTo>
                    <a:close/>
                    <a:moveTo>
                      <a:pt x="12395" y="4323"/>
                    </a:moveTo>
                    <a:lnTo>
                      <a:pt x="12395" y="4472"/>
                    </a:lnTo>
                    <a:cubicBezTo>
                      <a:pt x="12395" y="4556"/>
                      <a:pt x="12371" y="4645"/>
                      <a:pt x="12335" y="4723"/>
                    </a:cubicBezTo>
                    <a:lnTo>
                      <a:pt x="12437" y="4770"/>
                    </a:lnTo>
                    <a:cubicBezTo>
                      <a:pt x="12484" y="4675"/>
                      <a:pt x="12508" y="4579"/>
                      <a:pt x="12508" y="4472"/>
                    </a:cubicBezTo>
                    <a:lnTo>
                      <a:pt x="12508" y="4323"/>
                    </a:lnTo>
                    <a:close/>
                    <a:moveTo>
                      <a:pt x="453" y="4979"/>
                    </a:moveTo>
                    <a:lnTo>
                      <a:pt x="411" y="5086"/>
                    </a:lnTo>
                    <a:cubicBezTo>
                      <a:pt x="495" y="5122"/>
                      <a:pt x="584" y="5140"/>
                      <a:pt x="674" y="5140"/>
                    </a:cubicBezTo>
                    <a:lnTo>
                      <a:pt x="859" y="5140"/>
                    </a:lnTo>
                    <a:lnTo>
                      <a:pt x="859" y="5027"/>
                    </a:lnTo>
                    <a:lnTo>
                      <a:pt x="674" y="5027"/>
                    </a:lnTo>
                    <a:cubicBezTo>
                      <a:pt x="596" y="5027"/>
                      <a:pt x="525" y="5009"/>
                      <a:pt x="453" y="4979"/>
                    </a:cubicBezTo>
                    <a:close/>
                    <a:moveTo>
                      <a:pt x="1288" y="5027"/>
                    </a:moveTo>
                    <a:lnTo>
                      <a:pt x="1288" y="5140"/>
                    </a:lnTo>
                    <a:lnTo>
                      <a:pt x="1723" y="5140"/>
                    </a:lnTo>
                    <a:lnTo>
                      <a:pt x="1723" y="5027"/>
                    </a:lnTo>
                    <a:close/>
                    <a:moveTo>
                      <a:pt x="2152" y="5027"/>
                    </a:moveTo>
                    <a:lnTo>
                      <a:pt x="2152" y="5140"/>
                    </a:lnTo>
                    <a:lnTo>
                      <a:pt x="2588" y="5140"/>
                    </a:lnTo>
                    <a:lnTo>
                      <a:pt x="2588" y="5027"/>
                    </a:lnTo>
                    <a:close/>
                    <a:moveTo>
                      <a:pt x="3017" y="5027"/>
                    </a:moveTo>
                    <a:lnTo>
                      <a:pt x="3017" y="5140"/>
                    </a:lnTo>
                    <a:lnTo>
                      <a:pt x="3452" y="5140"/>
                    </a:lnTo>
                    <a:lnTo>
                      <a:pt x="3452" y="5027"/>
                    </a:lnTo>
                    <a:close/>
                    <a:moveTo>
                      <a:pt x="3881" y="5027"/>
                    </a:moveTo>
                    <a:lnTo>
                      <a:pt x="3881" y="5140"/>
                    </a:lnTo>
                    <a:lnTo>
                      <a:pt x="4316" y="5140"/>
                    </a:lnTo>
                    <a:lnTo>
                      <a:pt x="4316" y="5027"/>
                    </a:lnTo>
                    <a:close/>
                    <a:moveTo>
                      <a:pt x="4746" y="5027"/>
                    </a:moveTo>
                    <a:lnTo>
                      <a:pt x="4746" y="5140"/>
                    </a:lnTo>
                    <a:lnTo>
                      <a:pt x="5181" y="5140"/>
                    </a:lnTo>
                    <a:lnTo>
                      <a:pt x="5181" y="5027"/>
                    </a:lnTo>
                    <a:close/>
                    <a:moveTo>
                      <a:pt x="5604" y="5027"/>
                    </a:moveTo>
                    <a:lnTo>
                      <a:pt x="5604" y="5140"/>
                    </a:lnTo>
                    <a:lnTo>
                      <a:pt x="6039" y="5140"/>
                    </a:lnTo>
                    <a:lnTo>
                      <a:pt x="6039" y="5027"/>
                    </a:lnTo>
                    <a:close/>
                    <a:moveTo>
                      <a:pt x="6469" y="5027"/>
                    </a:moveTo>
                    <a:lnTo>
                      <a:pt x="6469" y="5140"/>
                    </a:lnTo>
                    <a:lnTo>
                      <a:pt x="6904" y="5140"/>
                    </a:lnTo>
                    <a:lnTo>
                      <a:pt x="6904" y="5027"/>
                    </a:lnTo>
                    <a:close/>
                    <a:moveTo>
                      <a:pt x="7333" y="5027"/>
                    </a:moveTo>
                    <a:lnTo>
                      <a:pt x="7333" y="5140"/>
                    </a:lnTo>
                    <a:lnTo>
                      <a:pt x="7762" y="5140"/>
                    </a:lnTo>
                    <a:lnTo>
                      <a:pt x="7762" y="5027"/>
                    </a:lnTo>
                    <a:close/>
                    <a:moveTo>
                      <a:pt x="8198" y="5027"/>
                    </a:moveTo>
                    <a:lnTo>
                      <a:pt x="8198" y="5140"/>
                    </a:lnTo>
                    <a:lnTo>
                      <a:pt x="8633" y="5140"/>
                    </a:lnTo>
                    <a:lnTo>
                      <a:pt x="8633" y="5027"/>
                    </a:lnTo>
                    <a:close/>
                    <a:moveTo>
                      <a:pt x="9062" y="5027"/>
                    </a:moveTo>
                    <a:lnTo>
                      <a:pt x="9062" y="5140"/>
                    </a:lnTo>
                    <a:lnTo>
                      <a:pt x="9497" y="5140"/>
                    </a:lnTo>
                    <a:lnTo>
                      <a:pt x="9497" y="5027"/>
                    </a:lnTo>
                    <a:close/>
                    <a:moveTo>
                      <a:pt x="9927" y="5027"/>
                    </a:moveTo>
                    <a:lnTo>
                      <a:pt x="9927" y="5140"/>
                    </a:lnTo>
                    <a:lnTo>
                      <a:pt x="10362" y="5140"/>
                    </a:lnTo>
                    <a:lnTo>
                      <a:pt x="10362" y="5027"/>
                    </a:lnTo>
                    <a:close/>
                    <a:moveTo>
                      <a:pt x="10791" y="5027"/>
                    </a:moveTo>
                    <a:lnTo>
                      <a:pt x="10791" y="5140"/>
                    </a:lnTo>
                    <a:lnTo>
                      <a:pt x="11226" y="5140"/>
                    </a:lnTo>
                    <a:lnTo>
                      <a:pt x="11226" y="5027"/>
                    </a:lnTo>
                    <a:close/>
                    <a:moveTo>
                      <a:pt x="12061" y="4979"/>
                    </a:moveTo>
                    <a:cubicBezTo>
                      <a:pt x="11989" y="5009"/>
                      <a:pt x="11918" y="5027"/>
                      <a:pt x="11840" y="5027"/>
                    </a:cubicBezTo>
                    <a:lnTo>
                      <a:pt x="11656" y="5027"/>
                    </a:lnTo>
                    <a:lnTo>
                      <a:pt x="11656" y="5140"/>
                    </a:lnTo>
                    <a:lnTo>
                      <a:pt x="11840" y="5140"/>
                    </a:lnTo>
                    <a:cubicBezTo>
                      <a:pt x="11930" y="5140"/>
                      <a:pt x="12019" y="5122"/>
                      <a:pt x="12103" y="5086"/>
                    </a:cubicBezTo>
                    <a:lnTo>
                      <a:pt x="12061" y="497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907;p45">
                <a:extLst>
                  <a:ext uri="{FF2B5EF4-FFF2-40B4-BE49-F238E27FC236}">
                    <a16:creationId xmlns:a16="http://schemas.microsoft.com/office/drawing/2014/main" id="{9416026D-D4CF-83AB-A724-18569F5F69CD}"/>
                  </a:ext>
                </a:extLst>
              </p:cNvPr>
              <p:cNvSpPr/>
              <p:nvPr/>
            </p:nvSpPr>
            <p:spPr>
              <a:xfrm>
                <a:off x="3014918" y="1086849"/>
                <a:ext cx="238599" cy="32838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2553" extrusionOk="0">
                    <a:moveTo>
                      <a:pt x="925" y="0"/>
                    </a:moveTo>
                    <a:cubicBezTo>
                      <a:pt x="418" y="0"/>
                      <a:pt x="1" y="406"/>
                      <a:pt x="1" y="924"/>
                    </a:cubicBezTo>
                    <a:lnTo>
                      <a:pt x="1" y="1628"/>
                    </a:lnTo>
                    <a:cubicBezTo>
                      <a:pt x="1" y="2135"/>
                      <a:pt x="412" y="2552"/>
                      <a:pt x="925" y="2552"/>
                    </a:cubicBezTo>
                    <a:cubicBezTo>
                      <a:pt x="1437" y="2552"/>
                      <a:pt x="1855" y="2135"/>
                      <a:pt x="1849" y="1628"/>
                    </a:cubicBezTo>
                    <a:lnTo>
                      <a:pt x="1849" y="924"/>
                    </a:lnTo>
                    <a:cubicBezTo>
                      <a:pt x="1849" y="418"/>
                      <a:pt x="1437" y="0"/>
                      <a:pt x="925" y="0"/>
                    </a:cubicBezTo>
                    <a:close/>
                  </a:path>
                </a:pathLst>
              </a:custGeom>
              <a:solidFill>
                <a:srgbClr val="43434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908;p45">
                <a:extLst>
                  <a:ext uri="{FF2B5EF4-FFF2-40B4-BE49-F238E27FC236}">
                    <a16:creationId xmlns:a16="http://schemas.microsoft.com/office/drawing/2014/main" id="{17CA83A8-3508-3A3A-847C-D789959A3DFD}"/>
                  </a:ext>
                </a:extLst>
              </p:cNvPr>
              <p:cNvSpPr/>
              <p:nvPr/>
            </p:nvSpPr>
            <p:spPr>
              <a:xfrm>
                <a:off x="3014918" y="1069999"/>
                <a:ext cx="238599" cy="329023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2558" extrusionOk="0">
                    <a:moveTo>
                      <a:pt x="925" y="0"/>
                    </a:moveTo>
                    <a:cubicBezTo>
                      <a:pt x="418" y="0"/>
                      <a:pt x="1" y="412"/>
                      <a:pt x="1" y="924"/>
                    </a:cubicBezTo>
                    <a:lnTo>
                      <a:pt x="1" y="1634"/>
                    </a:lnTo>
                    <a:cubicBezTo>
                      <a:pt x="1" y="2141"/>
                      <a:pt x="412" y="2558"/>
                      <a:pt x="925" y="2558"/>
                    </a:cubicBezTo>
                    <a:cubicBezTo>
                      <a:pt x="1437" y="2558"/>
                      <a:pt x="1855" y="2141"/>
                      <a:pt x="1849" y="1634"/>
                    </a:cubicBezTo>
                    <a:lnTo>
                      <a:pt x="1849" y="924"/>
                    </a:lnTo>
                    <a:cubicBezTo>
                      <a:pt x="1849" y="418"/>
                      <a:pt x="1437" y="0"/>
                      <a:pt x="9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909;p45">
                <a:extLst>
                  <a:ext uri="{FF2B5EF4-FFF2-40B4-BE49-F238E27FC236}">
                    <a16:creationId xmlns:a16="http://schemas.microsoft.com/office/drawing/2014/main" id="{95D957D3-2D2F-68AC-A55D-F884EE092128}"/>
                  </a:ext>
                </a:extLst>
              </p:cNvPr>
              <p:cNvSpPr/>
              <p:nvPr/>
            </p:nvSpPr>
            <p:spPr>
              <a:xfrm>
                <a:off x="3040257" y="1104471"/>
                <a:ext cx="188693" cy="260080"/>
              </a:xfrm>
              <a:custGeom>
                <a:avLst/>
                <a:gdLst/>
                <a:ahLst/>
                <a:cxnLst/>
                <a:rect l="l" t="t" r="r" b="b"/>
                <a:pathLst>
                  <a:path w="1467" h="2022" extrusionOk="0">
                    <a:moveTo>
                      <a:pt x="728" y="1"/>
                    </a:moveTo>
                    <a:cubicBezTo>
                      <a:pt x="328" y="1"/>
                      <a:pt x="0" y="328"/>
                      <a:pt x="0" y="734"/>
                    </a:cubicBezTo>
                    <a:lnTo>
                      <a:pt x="0" y="1294"/>
                    </a:lnTo>
                    <a:cubicBezTo>
                      <a:pt x="0" y="1694"/>
                      <a:pt x="328" y="2022"/>
                      <a:pt x="728" y="2022"/>
                    </a:cubicBezTo>
                    <a:cubicBezTo>
                      <a:pt x="1139" y="2022"/>
                      <a:pt x="1467" y="1694"/>
                      <a:pt x="1461" y="1294"/>
                    </a:cubicBezTo>
                    <a:lnTo>
                      <a:pt x="1461" y="734"/>
                    </a:lnTo>
                    <a:cubicBezTo>
                      <a:pt x="1461" y="328"/>
                      <a:pt x="1133" y="1"/>
                      <a:pt x="728" y="1"/>
                    </a:cubicBezTo>
                    <a:close/>
                  </a:path>
                </a:pathLst>
              </a:custGeom>
              <a:solidFill>
                <a:srgbClr val="43434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" name="Google Shape;910;p45">
              <a:extLst>
                <a:ext uri="{FF2B5EF4-FFF2-40B4-BE49-F238E27FC236}">
                  <a16:creationId xmlns:a16="http://schemas.microsoft.com/office/drawing/2014/main" id="{AC1ACB56-3C9B-C428-45E7-4B5E6FE1A0D2}"/>
                </a:ext>
              </a:extLst>
            </p:cNvPr>
            <p:cNvGrpSpPr/>
            <p:nvPr/>
          </p:nvGrpSpPr>
          <p:grpSpPr>
            <a:xfrm>
              <a:off x="5920977" y="2043465"/>
              <a:ext cx="664633" cy="664286"/>
              <a:chOff x="6212418" y="1482331"/>
              <a:chExt cx="627249" cy="626921"/>
            </a:xfrm>
          </p:grpSpPr>
          <p:sp>
            <p:nvSpPr>
              <p:cNvPr id="17" name="Google Shape;911;p45">
                <a:extLst>
                  <a:ext uri="{FF2B5EF4-FFF2-40B4-BE49-F238E27FC236}">
                    <a16:creationId xmlns:a16="http://schemas.microsoft.com/office/drawing/2014/main" id="{F18E0560-A63E-A797-AB16-5AB78EAFC1B1}"/>
                  </a:ext>
                </a:extLst>
              </p:cNvPr>
              <p:cNvSpPr/>
              <p:nvPr/>
            </p:nvSpPr>
            <p:spPr>
              <a:xfrm>
                <a:off x="6212418" y="1482331"/>
                <a:ext cx="627249" cy="620800"/>
              </a:xfrm>
              <a:custGeom>
                <a:avLst/>
                <a:gdLst/>
                <a:ahLst/>
                <a:cxnLst/>
                <a:rect l="l" t="t" r="r" b="b"/>
                <a:pathLst>
                  <a:path w="7782" h="7702" extrusionOk="0">
                    <a:moveTo>
                      <a:pt x="6112" y="1623"/>
                    </a:moveTo>
                    <a:cubicBezTo>
                      <a:pt x="6112" y="1623"/>
                      <a:pt x="6112" y="1623"/>
                      <a:pt x="6112" y="1623"/>
                    </a:cubicBezTo>
                    <a:lnTo>
                      <a:pt x="6112" y="1623"/>
                    </a:lnTo>
                    <a:cubicBezTo>
                      <a:pt x="6112" y="1623"/>
                      <a:pt x="6112" y="1623"/>
                      <a:pt x="6112" y="1623"/>
                    </a:cubicBezTo>
                    <a:close/>
                    <a:moveTo>
                      <a:pt x="1032" y="1"/>
                    </a:moveTo>
                    <a:cubicBezTo>
                      <a:pt x="1032" y="1"/>
                      <a:pt x="1" y="4037"/>
                      <a:pt x="1909" y="6207"/>
                    </a:cubicBezTo>
                    <a:cubicBezTo>
                      <a:pt x="1909" y="6207"/>
                      <a:pt x="3569" y="7701"/>
                      <a:pt x="5835" y="7701"/>
                    </a:cubicBezTo>
                    <a:cubicBezTo>
                      <a:pt x="6447" y="7701"/>
                      <a:pt x="7102" y="7592"/>
                      <a:pt x="7781" y="7316"/>
                    </a:cubicBezTo>
                    <a:cubicBezTo>
                      <a:pt x="7781" y="7316"/>
                      <a:pt x="5635" y="6499"/>
                      <a:pt x="6112" y="1623"/>
                    </a:cubicBezTo>
                    <a:lnTo>
                      <a:pt x="6112" y="1623"/>
                    </a:lnTo>
                    <a:cubicBezTo>
                      <a:pt x="6112" y="1623"/>
                      <a:pt x="6109" y="1623"/>
                      <a:pt x="6104" y="1623"/>
                    </a:cubicBezTo>
                    <a:cubicBezTo>
                      <a:pt x="5980" y="1623"/>
                      <a:pt x="4400" y="1465"/>
                      <a:pt x="10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912;p45">
                <a:extLst>
                  <a:ext uri="{FF2B5EF4-FFF2-40B4-BE49-F238E27FC236}">
                    <a16:creationId xmlns:a16="http://schemas.microsoft.com/office/drawing/2014/main" id="{6A25D554-A747-79E5-50BD-5E1051456244}"/>
                  </a:ext>
                </a:extLst>
              </p:cNvPr>
              <p:cNvSpPr/>
              <p:nvPr/>
            </p:nvSpPr>
            <p:spPr>
              <a:xfrm>
                <a:off x="6365722" y="1881228"/>
                <a:ext cx="473459" cy="228024"/>
              </a:xfrm>
              <a:custGeom>
                <a:avLst/>
                <a:gdLst/>
                <a:ahLst/>
                <a:cxnLst/>
                <a:rect l="l" t="t" r="r" b="b"/>
                <a:pathLst>
                  <a:path w="5874" h="2829" extrusionOk="0">
                    <a:moveTo>
                      <a:pt x="5873" y="2367"/>
                    </a:moveTo>
                    <a:cubicBezTo>
                      <a:pt x="5872" y="2368"/>
                      <a:pt x="5870" y="2368"/>
                      <a:pt x="5869" y="2369"/>
                    </a:cubicBezTo>
                    <a:lnTo>
                      <a:pt x="5869" y="2369"/>
                    </a:lnTo>
                    <a:cubicBezTo>
                      <a:pt x="5872" y="2368"/>
                      <a:pt x="5874" y="2368"/>
                      <a:pt x="5873" y="2367"/>
                    </a:cubicBezTo>
                    <a:close/>
                    <a:moveTo>
                      <a:pt x="2141" y="0"/>
                    </a:moveTo>
                    <a:cubicBezTo>
                      <a:pt x="2141" y="0"/>
                      <a:pt x="1496" y="1415"/>
                      <a:pt x="546" y="1415"/>
                    </a:cubicBezTo>
                    <a:cubicBezTo>
                      <a:pt x="373" y="1415"/>
                      <a:pt x="191" y="1368"/>
                      <a:pt x="1" y="1258"/>
                    </a:cubicBezTo>
                    <a:lnTo>
                      <a:pt x="1" y="1258"/>
                    </a:lnTo>
                    <a:cubicBezTo>
                      <a:pt x="1" y="1258"/>
                      <a:pt x="1394" y="2828"/>
                      <a:pt x="3689" y="2828"/>
                    </a:cubicBezTo>
                    <a:cubicBezTo>
                      <a:pt x="4346" y="2828"/>
                      <a:pt x="5076" y="2700"/>
                      <a:pt x="5869" y="2369"/>
                    </a:cubicBezTo>
                    <a:lnTo>
                      <a:pt x="5869" y="2369"/>
                    </a:lnTo>
                    <a:cubicBezTo>
                      <a:pt x="5850" y="2374"/>
                      <a:pt x="5766" y="2386"/>
                      <a:pt x="5633" y="2386"/>
                    </a:cubicBezTo>
                    <a:cubicBezTo>
                      <a:pt x="5034" y="2386"/>
                      <a:pt x="3434" y="2150"/>
                      <a:pt x="21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" name="Google Shape;913;p45">
              <a:extLst>
                <a:ext uri="{FF2B5EF4-FFF2-40B4-BE49-F238E27FC236}">
                  <a16:creationId xmlns:a16="http://schemas.microsoft.com/office/drawing/2014/main" id="{425E93D3-C82B-7E40-5594-63BF9927942D}"/>
                </a:ext>
              </a:extLst>
            </p:cNvPr>
            <p:cNvGrpSpPr/>
            <p:nvPr/>
          </p:nvGrpSpPr>
          <p:grpSpPr>
            <a:xfrm>
              <a:off x="7737873" y="456076"/>
              <a:ext cx="845522" cy="916625"/>
              <a:chOff x="7511392" y="307000"/>
              <a:chExt cx="863570" cy="936192"/>
            </a:xfrm>
          </p:grpSpPr>
          <p:sp>
            <p:nvSpPr>
              <p:cNvPr id="15" name="Google Shape;914;p45">
                <a:extLst>
                  <a:ext uri="{FF2B5EF4-FFF2-40B4-BE49-F238E27FC236}">
                    <a16:creationId xmlns:a16="http://schemas.microsoft.com/office/drawing/2014/main" id="{C34C7522-C6DF-9ECB-9ABE-4CF5BBC024CE}"/>
                  </a:ext>
                </a:extLst>
              </p:cNvPr>
              <p:cNvSpPr/>
              <p:nvPr/>
            </p:nvSpPr>
            <p:spPr>
              <a:xfrm>
                <a:off x="7927457" y="838406"/>
                <a:ext cx="447505" cy="404786"/>
              </a:xfrm>
              <a:custGeom>
                <a:avLst/>
                <a:gdLst/>
                <a:ahLst/>
                <a:cxnLst/>
                <a:rect l="l" t="t" r="r" b="b"/>
                <a:pathLst>
                  <a:path w="5552" h="5022" extrusionOk="0">
                    <a:moveTo>
                      <a:pt x="2386" y="1"/>
                    </a:moveTo>
                    <a:cubicBezTo>
                      <a:pt x="2386" y="7"/>
                      <a:pt x="1" y="2159"/>
                      <a:pt x="1342" y="4353"/>
                    </a:cubicBezTo>
                    <a:cubicBezTo>
                      <a:pt x="1342" y="4353"/>
                      <a:pt x="2052" y="5021"/>
                      <a:pt x="3210" y="5021"/>
                    </a:cubicBezTo>
                    <a:cubicBezTo>
                      <a:pt x="3863" y="5021"/>
                      <a:pt x="4659" y="4809"/>
                      <a:pt x="5551" y="4144"/>
                    </a:cubicBezTo>
                    <a:cubicBezTo>
                      <a:pt x="5551" y="4144"/>
                      <a:pt x="3280" y="3125"/>
                      <a:pt x="23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915;p45">
                <a:extLst>
                  <a:ext uri="{FF2B5EF4-FFF2-40B4-BE49-F238E27FC236}">
                    <a16:creationId xmlns:a16="http://schemas.microsoft.com/office/drawing/2014/main" id="{C023B727-5B77-D5AA-31CC-C7D2E3C82333}"/>
                  </a:ext>
                </a:extLst>
              </p:cNvPr>
              <p:cNvSpPr/>
              <p:nvPr/>
            </p:nvSpPr>
            <p:spPr>
              <a:xfrm>
                <a:off x="7511392" y="307000"/>
                <a:ext cx="787164" cy="882356"/>
              </a:xfrm>
              <a:custGeom>
                <a:avLst/>
                <a:gdLst/>
                <a:ahLst/>
                <a:cxnLst/>
                <a:rect l="l" t="t" r="r" b="b"/>
                <a:pathLst>
                  <a:path w="9766" h="10947" extrusionOk="0">
                    <a:moveTo>
                      <a:pt x="7989" y="0"/>
                    </a:moveTo>
                    <a:cubicBezTo>
                      <a:pt x="7989" y="0"/>
                      <a:pt x="0" y="3476"/>
                      <a:pt x="6504" y="10946"/>
                    </a:cubicBezTo>
                    <a:cubicBezTo>
                      <a:pt x="6504" y="10946"/>
                      <a:pt x="5473" y="8436"/>
                      <a:pt x="9766" y="6141"/>
                    </a:cubicBezTo>
                    <a:cubicBezTo>
                      <a:pt x="9766" y="6141"/>
                      <a:pt x="7917" y="2880"/>
                      <a:pt x="79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916;p45">
              <a:extLst>
                <a:ext uri="{FF2B5EF4-FFF2-40B4-BE49-F238E27FC236}">
                  <a16:creationId xmlns:a16="http://schemas.microsoft.com/office/drawing/2014/main" id="{35D8D226-2C3D-F2B2-8928-E24A5A5E022B}"/>
                </a:ext>
              </a:extLst>
            </p:cNvPr>
            <p:cNvGrpSpPr/>
            <p:nvPr/>
          </p:nvGrpSpPr>
          <p:grpSpPr>
            <a:xfrm rot="6978379">
              <a:off x="4688413" y="265426"/>
              <a:ext cx="664657" cy="664310"/>
              <a:chOff x="6212418" y="1482331"/>
              <a:chExt cx="627249" cy="626921"/>
            </a:xfrm>
          </p:grpSpPr>
          <p:sp>
            <p:nvSpPr>
              <p:cNvPr id="13" name="Google Shape;917;p45">
                <a:extLst>
                  <a:ext uri="{FF2B5EF4-FFF2-40B4-BE49-F238E27FC236}">
                    <a16:creationId xmlns:a16="http://schemas.microsoft.com/office/drawing/2014/main" id="{C2B679E5-354F-1533-8607-2421A78E7CA5}"/>
                  </a:ext>
                </a:extLst>
              </p:cNvPr>
              <p:cNvSpPr/>
              <p:nvPr/>
            </p:nvSpPr>
            <p:spPr>
              <a:xfrm>
                <a:off x="6212418" y="1482331"/>
                <a:ext cx="627249" cy="620800"/>
              </a:xfrm>
              <a:custGeom>
                <a:avLst/>
                <a:gdLst/>
                <a:ahLst/>
                <a:cxnLst/>
                <a:rect l="l" t="t" r="r" b="b"/>
                <a:pathLst>
                  <a:path w="7782" h="7702" extrusionOk="0">
                    <a:moveTo>
                      <a:pt x="6112" y="1623"/>
                    </a:moveTo>
                    <a:cubicBezTo>
                      <a:pt x="6112" y="1623"/>
                      <a:pt x="6112" y="1623"/>
                      <a:pt x="6112" y="1623"/>
                    </a:cubicBezTo>
                    <a:lnTo>
                      <a:pt x="6112" y="1623"/>
                    </a:lnTo>
                    <a:cubicBezTo>
                      <a:pt x="6112" y="1623"/>
                      <a:pt x="6112" y="1623"/>
                      <a:pt x="6112" y="1623"/>
                    </a:cubicBezTo>
                    <a:close/>
                    <a:moveTo>
                      <a:pt x="1032" y="1"/>
                    </a:moveTo>
                    <a:cubicBezTo>
                      <a:pt x="1032" y="1"/>
                      <a:pt x="1" y="4037"/>
                      <a:pt x="1909" y="6207"/>
                    </a:cubicBezTo>
                    <a:cubicBezTo>
                      <a:pt x="1909" y="6207"/>
                      <a:pt x="3569" y="7701"/>
                      <a:pt x="5835" y="7701"/>
                    </a:cubicBezTo>
                    <a:cubicBezTo>
                      <a:pt x="6447" y="7701"/>
                      <a:pt x="7102" y="7592"/>
                      <a:pt x="7781" y="7316"/>
                    </a:cubicBezTo>
                    <a:cubicBezTo>
                      <a:pt x="7781" y="7316"/>
                      <a:pt x="5635" y="6499"/>
                      <a:pt x="6112" y="1623"/>
                    </a:cubicBezTo>
                    <a:lnTo>
                      <a:pt x="6112" y="1623"/>
                    </a:lnTo>
                    <a:cubicBezTo>
                      <a:pt x="6112" y="1623"/>
                      <a:pt x="6109" y="1623"/>
                      <a:pt x="6104" y="1623"/>
                    </a:cubicBezTo>
                    <a:cubicBezTo>
                      <a:pt x="5980" y="1623"/>
                      <a:pt x="4400" y="1465"/>
                      <a:pt x="10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918;p45">
                <a:extLst>
                  <a:ext uri="{FF2B5EF4-FFF2-40B4-BE49-F238E27FC236}">
                    <a16:creationId xmlns:a16="http://schemas.microsoft.com/office/drawing/2014/main" id="{D2DA4BE2-7533-BF71-E9EB-2A704DB2A5FB}"/>
                  </a:ext>
                </a:extLst>
              </p:cNvPr>
              <p:cNvSpPr/>
              <p:nvPr/>
            </p:nvSpPr>
            <p:spPr>
              <a:xfrm>
                <a:off x="6365722" y="1881228"/>
                <a:ext cx="473459" cy="228024"/>
              </a:xfrm>
              <a:custGeom>
                <a:avLst/>
                <a:gdLst/>
                <a:ahLst/>
                <a:cxnLst/>
                <a:rect l="l" t="t" r="r" b="b"/>
                <a:pathLst>
                  <a:path w="5874" h="2829" extrusionOk="0">
                    <a:moveTo>
                      <a:pt x="5873" y="2367"/>
                    </a:moveTo>
                    <a:cubicBezTo>
                      <a:pt x="5872" y="2368"/>
                      <a:pt x="5870" y="2368"/>
                      <a:pt x="5869" y="2369"/>
                    </a:cubicBezTo>
                    <a:lnTo>
                      <a:pt x="5869" y="2369"/>
                    </a:lnTo>
                    <a:cubicBezTo>
                      <a:pt x="5872" y="2368"/>
                      <a:pt x="5874" y="2368"/>
                      <a:pt x="5873" y="2367"/>
                    </a:cubicBezTo>
                    <a:close/>
                    <a:moveTo>
                      <a:pt x="2141" y="0"/>
                    </a:moveTo>
                    <a:cubicBezTo>
                      <a:pt x="2141" y="0"/>
                      <a:pt x="1496" y="1415"/>
                      <a:pt x="546" y="1415"/>
                    </a:cubicBezTo>
                    <a:cubicBezTo>
                      <a:pt x="373" y="1415"/>
                      <a:pt x="191" y="1368"/>
                      <a:pt x="1" y="1258"/>
                    </a:cubicBezTo>
                    <a:lnTo>
                      <a:pt x="1" y="1258"/>
                    </a:lnTo>
                    <a:cubicBezTo>
                      <a:pt x="1" y="1258"/>
                      <a:pt x="1394" y="2828"/>
                      <a:pt x="3689" y="2828"/>
                    </a:cubicBezTo>
                    <a:cubicBezTo>
                      <a:pt x="4346" y="2828"/>
                      <a:pt x="5076" y="2700"/>
                      <a:pt x="5869" y="2369"/>
                    </a:cubicBezTo>
                    <a:lnTo>
                      <a:pt x="5869" y="2369"/>
                    </a:lnTo>
                    <a:cubicBezTo>
                      <a:pt x="5850" y="2374"/>
                      <a:pt x="5766" y="2386"/>
                      <a:pt x="5633" y="2386"/>
                    </a:cubicBezTo>
                    <a:cubicBezTo>
                      <a:pt x="5034" y="2386"/>
                      <a:pt x="3434" y="2150"/>
                      <a:pt x="21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760558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68328" y="325084"/>
            <a:ext cx="758646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latin typeface="Raleway" charset="-52"/>
              </a:rPr>
              <a:t>Плюсы перехода от общественных слушаний к заключению </a:t>
            </a:r>
            <a:r>
              <a:rPr lang="ru-RU" sz="1600" b="1" i="1" dirty="0">
                <a:latin typeface="Raleway" pitchFamily="2" charset="0"/>
              </a:rPr>
              <a:t>Общественной палаты муниципального образования Российской Федерации:</a:t>
            </a:r>
          </a:p>
          <a:p>
            <a:endParaRPr lang="ru-RU" sz="1600" b="1" i="1" dirty="0">
              <a:latin typeface="Raleway" pitchFamily="2" charset="0"/>
            </a:endParaRPr>
          </a:p>
          <a:p>
            <a:r>
              <a:rPr lang="ru-RU" sz="1600" b="1" i="1" dirty="0">
                <a:latin typeface="Raleway" charset="-52"/>
              </a:rPr>
              <a:t>   </a:t>
            </a:r>
            <a:r>
              <a:rPr lang="ru-RU" sz="1600" dirty="0">
                <a:latin typeface="Raleway" charset="-52"/>
              </a:rPr>
              <a:t>1. Предложения по изменениям в обсуждаемый проект смогут предоставить профессиональные эксперты, обладающие соответствующей квалификацией и необходимым образованием.</a:t>
            </a:r>
          </a:p>
          <a:p>
            <a:endParaRPr lang="ru-RU" sz="1600" dirty="0">
              <a:latin typeface="Raleway" charset="-52"/>
            </a:endParaRPr>
          </a:p>
          <a:p>
            <a:r>
              <a:rPr lang="ru-RU" sz="1600" dirty="0">
                <a:latin typeface="Raleway" charset="-52"/>
              </a:rPr>
              <a:t>   2. Улучшится качество работы представительного органа власти – все предложения будут донесены конструктивно, объективно и в соответствии с законодательством Российской Федерации.</a:t>
            </a:r>
          </a:p>
          <a:p>
            <a:endParaRPr lang="ru-RU" sz="1600" dirty="0">
              <a:latin typeface="Raleway" charset="-52"/>
            </a:endParaRPr>
          </a:p>
          <a:p>
            <a:r>
              <a:rPr lang="ru-RU" sz="1600" dirty="0">
                <a:latin typeface="Raleway" charset="-52"/>
              </a:rPr>
              <a:t>   3. Усилится качество контроля за решениями, рассматриваемыми на Совете депутатов. Это будет происходить путем проведения дополнительной проверки на соответствие интересам жителей, проживающих на территории муниципального образования. </a:t>
            </a:r>
          </a:p>
          <a:p>
            <a:endParaRPr lang="ru-RU" sz="1200" b="1" i="1" dirty="0">
              <a:latin typeface="Raleway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1817FA-E950-9A97-9CAF-7493D7D5C66C}"/>
              </a:ext>
            </a:extLst>
          </p:cNvPr>
          <p:cNvSpPr txBox="1"/>
          <p:nvPr/>
        </p:nvSpPr>
        <p:spPr>
          <a:xfrm rot="20057636">
            <a:off x="210086" y="2550553"/>
            <a:ext cx="4187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latin typeface="Raleway" pitchFamily="2" charset="0"/>
              </a:rPr>
              <a:t>+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BF292D-0CF6-6A18-05E5-42D24A7259C5}"/>
              </a:ext>
            </a:extLst>
          </p:cNvPr>
          <p:cNvSpPr txBox="1"/>
          <p:nvPr/>
        </p:nvSpPr>
        <p:spPr>
          <a:xfrm rot="1073356">
            <a:off x="784244" y="3174854"/>
            <a:ext cx="4187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latin typeface="Raleway" pitchFamily="2" charset="0"/>
              </a:rPr>
              <a:t>+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49CBD5-2F89-620F-AF56-DA79AB2899A2}"/>
              </a:ext>
            </a:extLst>
          </p:cNvPr>
          <p:cNvSpPr txBox="1"/>
          <p:nvPr/>
        </p:nvSpPr>
        <p:spPr>
          <a:xfrm rot="20057636">
            <a:off x="181090" y="3749168"/>
            <a:ext cx="4187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latin typeface="Raleway" pitchFamily="2" charset="0"/>
              </a:rPr>
              <a:t>+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708F2A-15D1-709A-E064-290022B1E3C4}"/>
              </a:ext>
            </a:extLst>
          </p:cNvPr>
          <p:cNvSpPr txBox="1"/>
          <p:nvPr/>
        </p:nvSpPr>
        <p:spPr>
          <a:xfrm rot="1073356">
            <a:off x="755248" y="4373469"/>
            <a:ext cx="4187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latin typeface="Raleway" pitchFamily="2" charset="0"/>
              </a:rPr>
              <a:t>+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6DFAD9-77BB-D0AD-F415-FFE873E5C996}"/>
              </a:ext>
            </a:extLst>
          </p:cNvPr>
          <p:cNvSpPr txBox="1"/>
          <p:nvPr/>
        </p:nvSpPr>
        <p:spPr>
          <a:xfrm rot="20057636">
            <a:off x="151000" y="4853883"/>
            <a:ext cx="4187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latin typeface="Raleway" pitchFamily="2" charset="0"/>
              </a:rPr>
              <a:t>+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1DCDD5-373C-8FF4-D4EE-D00BE0539C97}"/>
              </a:ext>
            </a:extLst>
          </p:cNvPr>
          <p:cNvSpPr txBox="1"/>
          <p:nvPr/>
        </p:nvSpPr>
        <p:spPr>
          <a:xfrm rot="1073356">
            <a:off x="725158" y="5478184"/>
            <a:ext cx="4187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latin typeface="Raleway" pitchFamily="2" charset="0"/>
              </a:rPr>
              <a:t>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BA76FC-7D97-80F5-C740-BCBEA151536C}"/>
              </a:ext>
            </a:extLst>
          </p:cNvPr>
          <p:cNvSpPr txBox="1"/>
          <p:nvPr/>
        </p:nvSpPr>
        <p:spPr>
          <a:xfrm rot="20057636">
            <a:off x="315218" y="-961315"/>
            <a:ext cx="4187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latin typeface="Raleway" pitchFamily="2" charset="0"/>
              </a:rPr>
              <a:t>+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B6E1DD-CE7C-1A1D-ACE8-039BA47C09C1}"/>
              </a:ext>
            </a:extLst>
          </p:cNvPr>
          <p:cNvSpPr txBox="1"/>
          <p:nvPr/>
        </p:nvSpPr>
        <p:spPr>
          <a:xfrm rot="1073356">
            <a:off x="889376" y="-337014"/>
            <a:ext cx="4187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latin typeface="Raleway" pitchFamily="2" charset="0"/>
              </a:rPr>
              <a:t>+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6313FF-3890-703A-C7FC-B90444BE516D}"/>
              </a:ext>
            </a:extLst>
          </p:cNvPr>
          <p:cNvSpPr txBox="1"/>
          <p:nvPr/>
        </p:nvSpPr>
        <p:spPr>
          <a:xfrm rot="20057636">
            <a:off x="286222" y="237300"/>
            <a:ext cx="4187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latin typeface="Raleway" pitchFamily="2" charset="0"/>
              </a:rPr>
              <a:t>+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513412-F9DD-CC65-10AC-22D321D14931}"/>
              </a:ext>
            </a:extLst>
          </p:cNvPr>
          <p:cNvSpPr txBox="1"/>
          <p:nvPr/>
        </p:nvSpPr>
        <p:spPr>
          <a:xfrm rot="1073356">
            <a:off x="860380" y="861601"/>
            <a:ext cx="4187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latin typeface="Raleway" pitchFamily="2" charset="0"/>
              </a:rPr>
              <a:t>+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873C4C-7325-9A54-D50B-8B7B42610FCC}"/>
              </a:ext>
            </a:extLst>
          </p:cNvPr>
          <p:cNvSpPr txBox="1"/>
          <p:nvPr/>
        </p:nvSpPr>
        <p:spPr>
          <a:xfrm rot="20057636">
            <a:off x="256132" y="1342015"/>
            <a:ext cx="4187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latin typeface="Raleway" pitchFamily="2" charset="0"/>
              </a:rPr>
              <a:t>+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480867-61C1-DA52-B4DA-D65EE306DDB1}"/>
              </a:ext>
            </a:extLst>
          </p:cNvPr>
          <p:cNvSpPr txBox="1"/>
          <p:nvPr/>
        </p:nvSpPr>
        <p:spPr>
          <a:xfrm rot="1073356">
            <a:off x="830290" y="1966316"/>
            <a:ext cx="4187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latin typeface="Raleway" pitchFamily="2" charset="0"/>
              </a:rPr>
              <a:t>+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00" y="445024"/>
            <a:ext cx="7704000" cy="4431776"/>
          </a:xfrm>
        </p:spPr>
        <p:txBody>
          <a:bodyPr/>
          <a:lstStyle/>
          <a:p>
            <a:r>
              <a:rPr lang="ru-RU" sz="2000" dirty="0">
                <a:latin typeface="Raleway" charset="-52"/>
              </a:rPr>
              <a:t>Схема предлагаемых поправок на примере изменения в решение Совета депутатов № 977/89-227 «Об утверждении Положения о бюджетном процессе в городском округе Щёлково Московской области»:</a:t>
            </a:r>
            <a:br>
              <a:rPr lang="ru-RU" sz="2000" dirty="0">
                <a:latin typeface="Raleway" charset="-52"/>
              </a:rPr>
            </a:br>
            <a:r>
              <a:rPr lang="ru-RU" sz="2000" dirty="0">
                <a:latin typeface="Raleway" charset="-52"/>
              </a:rPr>
              <a:t/>
            </a:r>
            <a:br>
              <a:rPr lang="ru-RU" sz="2000" dirty="0">
                <a:latin typeface="Raleway" charset="-52"/>
              </a:rPr>
            </a:br>
            <a:r>
              <a:rPr lang="ru-RU" sz="2000" dirty="0">
                <a:latin typeface="Raleway" charset="-52"/>
              </a:rPr>
              <a:t>1. . </a:t>
            </a:r>
            <a:r>
              <a:rPr lang="ru-RU" sz="2000" b="0" dirty="0">
                <a:latin typeface="Raleway" charset="-52"/>
              </a:rPr>
              <a:t>Статья 4. Участники бюджетного процесса</a:t>
            </a:r>
            <a:br>
              <a:rPr lang="ru-RU" sz="2000" b="0" dirty="0">
                <a:latin typeface="Raleway" charset="-52"/>
              </a:rPr>
            </a:br>
            <a:r>
              <a:rPr lang="ru-RU" sz="2000" b="0" dirty="0">
                <a:latin typeface="Raleway" charset="-52"/>
              </a:rPr>
              <a:t/>
            </a:r>
            <a:br>
              <a:rPr lang="ru-RU" sz="2000" b="0" dirty="0">
                <a:latin typeface="Raleway" charset="-52"/>
              </a:rPr>
            </a:br>
            <a:r>
              <a:rPr lang="ru-RU" sz="2000" dirty="0">
                <a:latin typeface="Raleway" charset="-52"/>
              </a:rPr>
              <a:t>ПОПРАВКА:</a:t>
            </a:r>
            <a:r>
              <a:rPr lang="ru-RU" sz="2000" b="0" dirty="0">
                <a:latin typeface="Raleway" charset="-52"/>
              </a:rPr>
              <a:t> добавить Общественную палату городского округа Щелково.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1571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00" y="445024"/>
            <a:ext cx="7704000" cy="4431776"/>
          </a:xfrm>
        </p:spPr>
        <p:txBody>
          <a:bodyPr/>
          <a:lstStyle/>
          <a:p>
            <a:r>
              <a:rPr lang="ru-RU" sz="2000" dirty="0">
                <a:latin typeface="Raleway" charset="-52"/>
              </a:rPr>
              <a:t>Схема предлагаемых поправок на примере изменения в решение Совета депутатов № 977/89-227 «Об утверждении Положения о бюджетном процессе в городском округе Щёлково Московской области»:</a:t>
            </a:r>
            <a:br>
              <a:rPr lang="ru-RU" sz="2000" dirty="0">
                <a:latin typeface="Raleway" charset="-52"/>
              </a:rPr>
            </a:br>
            <a:r>
              <a:rPr lang="ru-RU" sz="2000" dirty="0">
                <a:latin typeface="Raleway" charset="-52"/>
              </a:rPr>
              <a:t/>
            </a:r>
            <a:br>
              <a:rPr lang="ru-RU" sz="2000" dirty="0">
                <a:latin typeface="Raleway" charset="-52"/>
              </a:rPr>
            </a:br>
            <a:r>
              <a:rPr lang="ru-RU" sz="2000" dirty="0">
                <a:latin typeface="Raleway" charset="-52"/>
              </a:rPr>
              <a:t>2. </a:t>
            </a:r>
            <a:r>
              <a:rPr lang="ru-RU" sz="2000" b="0" dirty="0">
                <a:latin typeface="Raleway" charset="-52"/>
              </a:rPr>
              <a:t>Статья 9.3. Публичные слушания по проекту бюджета назначаются Главой округа и проводятся до рассмотрения проекта бюджета Советом депутатов округа. </a:t>
            </a:r>
            <a:br>
              <a:rPr lang="ru-RU" sz="2000" b="0" dirty="0">
                <a:latin typeface="Raleway" charset="-52"/>
              </a:rPr>
            </a:br>
            <a:r>
              <a:rPr lang="ru-RU" sz="2000" b="0" dirty="0">
                <a:latin typeface="Raleway" charset="-52"/>
              </a:rPr>
              <a:t/>
            </a:r>
            <a:br>
              <a:rPr lang="ru-RU" sz="2000" b="0" dirty="0">
                <a:latin typeface="Raleway" charset="-52"/>
              </a:rPr>
            </a:br>
            <a:r>
              <a:rPr lang="ru-RU" sz="2000" dirty="0">
                <a:latin typeface="Raleway" charset="-52"/>
              </a:rPr>
              <a:t>ПОПРАВКА:</a:t>
            </a:r>
            <a:r>
              <a:rPr lang="ru-RU" sz="2000" b="0" dirty="0">
                <a:latin typeface="Raleway" charset="-52"/>
              </a:rPr>
              <a:t> </a:t>
            </a:r>
            <a:r>
              <a:rPr lang="ru-RU" sz="2000" dirty="0">
                <a:latin typeface="Raleway" charset="-52"/>
              </a:rPr>
              <a:t>Заключение общественной палаты </a:t>
            </a:r>
            <a:r>
              <a:rPr lang="ru-RU" sz="2000" b="0" dirty="0">
                <a:latin typeface="Raleway" charset="-52"/>
              </a:rPr>
              <a:t>по проекту бюджета направляется до рассмотрения проекта бюджета Советом депутатов округа Главе округа, Администрации округа, Контрольно-счётную палату и в Совет депутатов округа.</a:t>
            </a:r>
            <a:r>
              <a:rPr lang="ru-RU" sz="2000" dirty="0">
                <a:latin typeface="Raleway" charset="-52"/>
              </a:rPr>
              <a:t/>
            </a:r>
            <a:br>
              <a:rPr lang="ru-RU" sz="2000" dirty="0">
                <a:latin typeface="Raleway" charset="-52"/>
              </a:rPr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55645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00" y="275690"/>
            <a:ext cx="7704000" cy="3915309"/>
          </a:xfrm>
        </p:spPr>
        <p:txBody>
          <a:bodyPr/>
          <a:lstStyle/>
          <a:p>
            <a:r>
              <a:rPr lang="ru-RU" sz="2000" dirty="0">
                <a:latin typeface="Raleway" charset="-52"/>
              </a:rPr>
              <a:t>3. </a:t>
            </a:r>
            <a:r>
              <a:rPr lang="ru-RU" sz="2000" b="0" dirty="0">
                <a:latin typeface="Raleway" charset="-52"/>
              </a:rPr>
              <a:t>Статья 25. п. 5. Заключение на годовой отчёт об исполнении бюджета представляется </a:t>
            </a:r>
            <a:r>
              <a:rPr lang="ru-RU" sz="2000" b="0" dirty="0" err="1">
                <a:latin typeface="Raleway" charset="-52"/>
              </a:rPr>
              <a:t>Контрольно</a:t>
            </a:r>
            <a:r>
              <a:rPr lang="ru-RU" sz="2000" b="0" dirty="0">
                <a:latin typeface="Raleway" charset="-52"/>
              </a:rPr>
              <a:t>–счётной палатой округа в Совет депутатов округа с одновременным направлением в Администрацию округа. </a:t>
            </a:r>
            <a:br>
              <a:rPr lang="ru-RU" sz="2000" b="0" dirty="0">
                <a:latin typeface="Raleway" charset="-52"/>
              </a:rPr>
            </a:br>
            <a:r>
              <a:rPr lang="ru-RU" sz="2000" b="0" dirty="0">
                <a:latin typeface="Raleway" charset="-52"/>
              </a:rPr>
              <a:t/>
            </a:r>
            <a:br>
              <a:rPr lang="ru-RU" sz="2000" b="0" dirty="0">
                <a:latin typeface="Raleway" charset="-52"/>
              </a:rPr>
            </a:br>
            <a:r>
              <a:rPr lang="ru-RU" sz="2000" dirty="0">
                <a:latin typeface="Raleway" charset="-52"/>
              </a:rPr>
              <a:t>ПОПРАВКА:</a:t>
            </a:r>
            <a:r>
              <a:rPr lang="ru-RU" sz="2000" b="0" dirty="0">
                <a:latin typeface="Raleway" charset="-52"/>
              </a:rPr>
              <a:t> с одновременным направлением </a:t>
            </a:r>
            <a:r>
              <a:rPr lang="ru-RU" sz="2000" b="0" i="1" dirty="0">
                <a:latin typeface="Raleway" charset="-52"/>
              </a:rPr>
              <a:t>в </a:t>
            </a:r>
            <a:r>
              <a:rPr lang="ru-RU" sz="2000" dirty="0">
                <a:latin typeface="Raleway" charset="-52"/>
              </a:rPr>
              <a:t>Общественную палату муниципального округа </a:t>
            </a:r>
            <a:r>
              <a:rPr lang="ru-RU" sz="2000" b="0" dirty="0">
                <a:latin typeface="Raleway" charset="-52"/>
              </a:rPr>
              <a:t>и Администрацию округа. </a:t>
            </a:r>
            <a:br>
              <a:rPr lang="ru-RU" sz="2000" b="0" dirty="0">
                <a:latin typeface="Raleway" charset="-52"/>
              </a:rPr>
            </a:br>
            <a:r>
              <a:rPr lang="ru-RU" sz="2000" b="0" dirty="0">
                <a:latin typeface="Raleway" charset="-52"/>
              </a:rPr>
              <a:t/>
            </a:r>
            <a:br>
              <a:rPr lang="ru-RU" sz="2000" b="0" dirty="0">
                <a:latin typeface="Raleway" charset="-52"/>
              </a:rPr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472498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720000" y="445024"/>
            <a:ext cx="7704000" cy="4420890"/>
          </a:xfrm>
        </p:spPr>
        <p:txBody>
          <a:bodyPr/>
          <a:lstStyle/>
          <a:p>
            <a:r>
              <a:rPr lang="ru-RU" sz="2000" dirty="0">
                <a:latin typeface="Raleway" charset="-52"/>
              </a:rPr>
              <a:t>4. </a:t>
            </a:r>
            <a:r>
              <a:rPr lang="ru-RU" sz="2000" b="0" dirty="0">
                <a:latin typeface="Raleway" charset="-52"/>
              </a:rPr>
              <a:t>Статья 27. Решение об исполнении бюджета</a:t>
            </a:r>
            <a:br>
              <a:rPr lang="ru-RU" sz="2000" b="0" dirty="0">
                <a:latin typeface="Raleway" charset="-52"/>
              </a:rPr>
            </a:br>
            <a:r>
              <a:rPr lang="ru-RU" sz="2000" b="0" dirty="0">
                <a:latin typeface="Raleway" charset="-52"/>
              </a:rPr>
              <a:t>п. 1. При рассмотрении проекта решения об исполнении бюджета округа Совет депутатов округа заслушивает:</a:t>
            </a:r>
            <a:br>
              <a:rPr lang="ru-RU" sz="2000" b="0" dirty="0">
                <a:latin typeface="Raleway" charset="-52"/>
              </a:rPr>
            </a:br>
            <a:r>
              <a:rPr lang="ru-RU" sz="2000" b="0" dirty="0">
                <a:latin typeface="Raleway" charset="-52"/>
              </a:rPr>
              <a:t>- доклад Главы округа или уполномоченного им представителя об исполнении бюджета округа; </a:t>
            </a:r>
            <a:br>
              <a:rPr lang="ru-RU" sz="2000" b="0" dirty="0">
                <a:latin typeface="Raleway" charset="-52"/>
              </a:rPr>
            </a:br>
            <a:r>
              <a:rPr lang="ru-RU" sz="2000" b="0" dirty="0">
                <a:latin typeface="Raleway" charset="-52"/>
              </a:rPr>
              <a:t>- содоклад председателя </a:t>
            </a:r>
            <a:r>
              <a:rPr lang="ru-RU" sz="2000" b="0" dirty="0" err="1">
                <a:latin typeface="Raleway" charset="-52"/>
              </a:rPr>
              <a:t>Контрольно</a:t>
            </a:r>
            <a:r>
              <a:rPr lang="ru-RU" sz="2000" b="0" dirty="0">
                <a:latin typeface="Raleway" charset="-52"/>
              </a:rPr>
              <a:t>–счётной палаты округа;</a:t>
            </a:r>
            <a:br>
              <a:rPr lang="ru-RU" sz="2000" b="0" dirty="0">
                <a:latin typeface="Raleway" charset="-52"/>
              </a:rPr>
            </a:br>
            <a:r>
              <a:rPr lang="ru-RU" sz="2000" b="0" dirty="0">
                <a:latin typeface="Raleway" charset="-52"/>
              </a:rPr>
              <a:t>- содоклад председателя бюджетной комиссии.</a:t>
            </a:r>
            <a:br>
              <a:rPr lang="ru-RU" sz="2000" b="0" dirty="0">
                <a:latin typeface="Raleway" charset="-52"/>
              </a:rPr>
            </a:br>
            <a:r>
              <a:rPr lang="ru-RU" sz="2000" b="0" dirty="0">
                <a:latin typeface="Raleway" charset="-52"/>
              </a:rPr>
              <a:t/>
            </a:r>
            <a:br>
              <a:rPr lang="ru-RU" sz="2000" b="0" dirty="0">
                <a:latin typeface="Raleway" charset="-52"/>
              </a:rPr>
            </a:br>
            <a:r>
              <a:rPr lang="ru-RU" sz="2000" dirty="0">
                <a:latin typeface="Raleway" charset="-52"/>
              </a:rPr>
              <a:t>ПОПРАВКА:</a:t>
            </a:r>
            <a:r>
              <a:rPr lang="ru-RU" sz="2000" b="0" dirty="0">
                <a:latin typeface="Raleway" charset="-52"/>
              </a:rPr>
              <a:t> добавить «содоклад председателя Общественной палаты городского округа».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520768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00" y="485847"/>
            <a:ext cx="7704000" cy="4029004"/>
          </a:xfrm>
        </p:spPr>
        <p:txBody>
          <a:bodyPr/>
          <a:lstStyle/>
          <a:p>
            <a:r>
              <a:rPr lang="ru-RU" sz="2000" b="0" dirty="0">
                <a:latin typeface="Raleway" charset="-52"/>
              </a:rPr>
              <a:t>Суть вносимых изменений заключается в следующем:</a:t>
            </a:r>
            <a:br>
              <a:rPr lang="ru-RU" sz="2000" b="0" dirty="0">
                <a:latin typeface="Raleway" charset="-52"/>
              </a:rPr>
            </a:br>
            <a:r>
              <a:rPr lang="ru-RU" sz="2000" b="0" dirty="0">
                <a:latin typeface="Raleway" charset="-52"/>
              </a:rPr>
              <a:t/>
            </a:r>
            <a:br>
              <a:rPr lang="ru-RU" sz="2000" b="0" dirty="0">
                <a:latin typeface="Raleway" charset="-52"/>
              </a:rPr>
            </a:br>
            <a:r>
              <a:rPr lang="ru-RU" sz="2000" b="0" dirty="0">
                <a:latin typeface="Raleway" charset="-52"/>
              </a:rPr>
              <a:t>- Предлагается заменить этап </a:t>
            </a:r>
            <a:r>
              <a:rPr lang="ru-RU" sz="2000" dirty="0">
                <a:latin typeface="Raleway" charset="-52"/>
              </a:rPr>
              <a:t>«проведение публичных слушаний по проекту бюджета»</a:t>
            </a:r>
            <a:r>
              <a:rPr lang="ru-RU" sz="2000" b="0" dirty="0">
                <a:latin typeface="Raleway" charset="-52"/>
              </a:rPr>
              <a:t> на </a:t>
            </a:r>
            <a:r>
              <a:rPr lang="ru-RU" sz="2000" dirty="0">
                <a:latin typeface="Raleway" charset="-52"/>
              </a:rPr>
              <a:t>«заключение общественной палатой по проекту бюджета»</a:t>
            </a:r>
            <a:r>
              <a:rPr lang="ru-RU" sz="2000" b="0" dirty="0">
                <a:latin typeface="Raleway" charset="-52"/>
              </a:rPr>
              <a:t>,</a:t>
            </a:r>
            <a:r>
              <a:rPr lang="ru-RU" sz="2000" dirty="0">
                <a:latin typeface="Raleway" charset="-52"/>
              </a:rPr>
              <a:t> </a:t>
            </a:r>
            <a:r>
              <a:rPr lang="ru-RU" sz="2000" b="0" dirty="0">
                <a:latin typeface="Raleway" charset="-52"/>
              </a:rPr>
              <a:t>которое будет направлено на рассмотрение в Совет депутатов.</a:t>
            </a:r>
            <a:br>
              <a:rPr lang="ru-RU" sz="2000" b="0" dirty="0">
                <a:latin typeface="Raleway" charset="-52"/>
              </a:rPr>
            </a:br>
            <a:r>
              <a:rPr lang="ru-RU" sz="2000" b="0" dirty="0">
                <a:latin typeface="Raleway" charset="-52"/>
              </a:rPr>
              <a:t/>
            </a:r>
            <a:br>
              <a:rPr lang="ru-RU" sz="2000" b="0" dirty="0">
                <a:latin typeface="Raleway" charset="-52"/>
              </a:rPr>
            </a:br>
            <a:r>
              <a:rPr lang="ru-RU" sz="2000" b="0" dirty="0">
                <a:latin typeface="Raleway" charset="-52"/>
              </a:rPr>
              <a:t>- А также заменить этап </a:t>
            </a:r>
            <a:r>
              <a:rPr lang="ru-RU" sz="2000" dirty="0">
                <a:latin typeface="Raleway" charset="-52"/>
              </a:rPr>
              <a:t>«проведение публичных слушаний по отчету об исполнении бюджета» </a:t>
            </a:r>
            <a:r>
              <a:rPr lang="ru-RU" sz="2000" b="0" dirty="0">
                <a:latin typeface="Raleway" charset="-52"/>
              </a:rPr>
              <a:t>на </a:t>
            </a:r>
            <a:r>
              <a:rPr lang="ru-RU" sz="2000" dirty="0">
                <a:latin typeface="Raleway" charset="-52"/>
              </a:rPr>
              <a:t>«заключение общественной палаты по отчету об исполнении бюджета»</a:t>
            </a:r>
            <a:r>
              <a:rPr lang="ru-RU" sz="2000" b="0" dirty="0">
                <a:latin typeface="Raleway" charset="-52"/>
              </a:rPr>
              <a:t>,</a:t>
            </a:r>
            <a:r>
              <a:rPr lang="ru-RU" sz="2000" dirty="0">
                <a:latin typeface="Raleway" charset="-52"/>
              </a:rPr>
              <a:t> </a:t>
            </a:r>
            <a:r>
              <a:rPr lang="ru-RU" sz="2000" b="0" dirty="0">
                <a:latin typeface="Raleway" charset="-52"/>
              </a:rPr>
              <a:t>которое также будет направлено в Совет депутатов.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70921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5"/>
          <p:cNvSpPr txBox="1">
            <a:spLocks noGrp="1"/>
          </p:cNvSpPr>
          <p:nvPr>
            <p:ph type="title" idx="15"/>
          </p:nvPr>
        </p:nvSpPr>
        <p:spPr>
          <a:xfrm>
            <a:off x="494203" y="268204"/>
            <a:ext cx="7996654" cy="12328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70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Статья 28. Перечень принципов бюджетной системы Российской Федерации. - "Бюджетный кодекс Российской Федерации" от 31.07.1998 N 145-ФЗ</a:t>
            </a:r>
          </a:p>
        </p:txBody>
      </p:sp>
      <p:sp>
        <p:nvSpPr>
          <p:cNvPr id="384" name="Google Shape;384;p35"/>
          <p:cNvSpPr txBox="1">
            <a:spLocks noGrp="1"/>
          </p:cNvSpPr>
          <p:nvPr>
            <p:ph type="subTitle" idx="2"/>
          </p:nvPr>
        </p:nvSpPr>
        <p:spPr>
          <a:xfrm>
            <a:off x="1611014" y="1550291"/>
            <a:ext cx="4099800" cy="3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Raleway" pitchFamily="2" charset="0"/>
              </a:rPr>
              <a:t>«участия граждан в бюджетном процессе»</a:t>
            </a:r>
          </a:p>
        </p:txBody>
      </p:sp>
      <p:sp>
        <p:nvSpPr>
          <p:cNvPr id="385" name="Google Shape;385;p35"/>
          <p:cNvSpPr txBox="1">
            <a:spLocks noGrp="1"/>
          </p:cNvSpPr>
          <p:nvPr>
            <p:ph type="subTitle" idx="3"/>
          </p:nvPr>
        </p:nvSpPr>
        <p:spPr>
          <a:xfrm>
            <a:off x="1419648" y="2370615"/>
            <a:ext cx="5098316" cy="24015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latin typeface="Raleway" pitchFamily="2" charset="0"/>
              </a:rPr>
              <a:t>Добавить статью 36.1 – Принцип участия граждан в бюджетном процессе.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b="1" dirty="0">
              <a:latin typeface="Raleway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Raleway" pitchFamily="2" charset="0"/>
              </a:rPr>
              <a:t>Принцип участия граждан в бюджетном процессе означает то, что граждане должны принимать участие в бюджетных процедурах во всех не запрещенных законом формах. Участие граждан в обсуждении проекта бюджета и отчёта об исполнении бюджета может осуществляться в виде экспертного заключения общественной палаты.</a:t>
            </a:r>
          </a:p>
        </p:txBody>
      </p:sp>
      <p:sp>
        <p:nvSpPr>
          <p:cNvPr id="387" name="Google Shape;387;p35"/>
          <p:cNvSpPr txBox="1">
            <a:spLocks noGrp="1"/>
          </p:cNvSpPr>
          <p:nvPr>
            <p:ph type="subTitle" idx="5"/>
          </p:nvPr>
        </p:nvSpPr>
        <p:spPr>
          <a:xfrm>
            <a:off x="1611014" y="1241699"/>
            <a:ext cx="4099800" cy="34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Raleway" pitchFamily="2" charset="0"/>
              </a:rPr>
              <a:t>РАСКРЫТЬ ПРИНЦИП:</a:t>
            </a:r>
          </a:p>
        </p:txBody>
      </p:sp>
      <p:sp>
        <p:nvSpPr>
          <p:cNvPr id="388" name="Google Shape;388;p35"/>
          <p:cNvSpPr txBox="1">
            <a:spLocks noGrp="1"/>
          </p:cNvSpPr>
          <p:nvPr>
            <p:ph type="subTitle" idx="6"/>
          </p:nvPr>
        </p:nvSpPr>
        <p:spPr>
          <a:xfrm>
            <a:off x="1382002" y="2138906"/>
            <a:ext cx="4459235" cy="34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Raleway" pitchFamily="2" charset="0"/>
              </a:rPr>
              <a:t>ПРЕДЛАГАЕМАЯ ПОПРАВКА:</a:t>
            </a:r>
          </a:p>
        </p:txBody>
      </p:sp>
      <p:grpSp>
        <p:nvGrpSpPr>
          <p:cNvPr id="15" name="Google Shape;876;p45">
            <a:extLst>
              <a:ext uri="{FF2B5EF4-FFF2-40B4-BE49-F238E27FC236}">
                <a16:creationId xmlns:a16="http://schemas.microsoft.com/office/drawing/2014/main" id="{B3EABC13-8A78-D952-5879-961FC8B67FBB}"/>
              </a:ext>
            </a:extLst>
          </p:cNvPr>
          <p:cNvGrpSpPr/>
          <p:nvPr/>
        </p:nvGrpSpPr>
        <p:grpSpPr>
          <a:xfrm>
            <a:off x="5969100" y="1642604"/>
            <a:ext cx="2738149" cy="3222193"/>
            <a:chOff x="4688587" y="265252"/>
            <a:chExt cx="3894808" cy="4583322"/>
          </a:xfrm>
        </p:grpSpPr>
        <p:grpSp>
          <p:nvGrpSpPr>
            <p:cNvPr id="17" name="Google Shape;889;p45">
              <a:extLst>
                <a:ext uri="{FF2B5EF4-FFF2-40B4-BE49-F238E27FC236}">
                  <a16:creationId xmlns:a16="http://schemas.microsoft.com/office/drawing/2014/main" id="{5FF548B6-4367-F37B-B899-2444A9904023}"/>
                </a:ext>
              </a:extLst>
            </p:cNvPr>
            <p:cNvGrpSpPr/>
            <p:nvPr/>
          </p:nvGrpSpPr>
          <p:grpSpPr>
            <a:xfrm>
              <a:off x="5920986" y="3337752"/>
              <a:ext cx="1883641" cy="1510822"/>
              <a:chOff x="2007275" y="149692"/>
              <a:chExt cx="2203346" cy="1767043"/>
            </a:xfrm>
          </p:grpSpPr>
          <p:sp>
            <p:nvSpPr>
              <p:cNvPr id="27" name="Google Shape;890;p45">
                <a:extLst>
                  <a:ext uri="{FF2B5EF4-FFF2-40B4-BE49-F238E27FC236}">
                    <a16:creationId xmlns:a16="http://schemas.microsoft.com/office/drawing/2014/main" id="{8BBF08F9-28E3-F3A2-FBE3-0874819F2B59}"/>
                  </a:ext>
                </a:extLst>
              </p:cNvPr>
              <p:cNvSpPr/>
              <p:nvPr/>
            </p:nvSpPr>
            <p:spPr>
              <a:xfrm>
                <a:off x="2007275" y="1636718"/>
                <a:ext cx="2203346" cy="280017"/>
              </a:xfrm>
              <a:custGeom>
                <a:avLst/>
                <a:gdLst/>
                <a:ahLst/>
                <a:cxnLst/>
                <a:rect l="l" t="t" r="r" b="b"/>
                <a:pathLst>
                  <a:path w="17130" h="2177" extrusionOk="0">
                    <a:moveTo>
                      <a:pt x="8562" y="0"/>
                    </a:moveTo>
                    <a:cubicBezTo>
                      <a:pt x="3834" y="0"/>
                      <a:pt x="1" y="489"/>
                      <a:pt x="1" y="1085"/>
                    </a:cubicBezTo>
                    <a:cubicBezTo>
                      <a:pt x="1" y="1687"/>
                      <a:pt x="3834" y="2176"/>
                      <a:pt x="8562" y="2176"/>
                    </a:cubicBezTo>
                    <a:cubicBezTo>
                      <a:pt x="13296" y="2176"/>
                      <a:pt x="17129" y="1687"/>
                      <a:pt x="17129" y="1085"/>
                    </a:cubicBezTo>
                    <a:cubicBezTo>
                      <a:pt x="17129" y="489"/>
                      <a:pt x="13296" y="0"/>
                      <a:pt x="8562" y="0"/>
                    </a:cubicBez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891;p45">
                <a:extLst>
                  <a:ext uri="{FF2B5EF4-FFF2-40B4-BE49-F238E27FC236}">
                    <a16:creationId xmlns:a16="http://schemas.microsoft.com/office/drawing/2014/main" id="{E2C50EED-5E55-0B8E-6B06-A8B50919A8D6}"/>
                  </a:ext>
                </a:extLst>
              </p:cNvPr>
              <p:cNvSpPr/>
              <p:nvPr/>
            </p:nvSpPr>
            <p:spPr>
              <a:xfrm>
                <a:off x="2646795" y="212589"/>
                <a:ext cx="918897" cy="427292"/>
              </a:xfrm>
              <a:custGeom>
                <a:avLst/>
                <a:gdLst/>
                <a:ahLst/>
                <a:cxnLst/>
                <a:rect l="l" t="t" r="r" b="b"/>
                <a:pathLst>
                  <a:path w="7144" h="3322" fill="none" extrusionOk="0">
                    <a:moveTo>
                      <a:pt x="5480" y="3322"/>
                    </a:moveTo>
                    <a:lnTo>
                      <a:pt x="1664" y="3322"/>
                    </a:lnTo>
                    <a:cubicBezTo>
                      <a:pt x="746" y="3322"/>
                      <a:pt x="1" y="2576"/>
                      <a:pt x="1" y="1658"/>
                    </a:cubicBezTo>
                    <a:lnTo>
                      <a:pt x="1" y="1658"/>
                    </a:lnTo>
                    <a:cubicBezTo>
                      <a:pt x="1" y="746"/>
                      <a:pt x="746" y="1"/>
                      <a:pt x="1664" y="1"/>
                    </a:cubicBezTo>
                    <a:lnTo>
                      <a:pt x="5480" y="1"/>
                    </a:lnTo>
                    <a:cubicBezTo>
                      <a:pt x="6398" y="1"/>
                      <a:pt x="7143" y="746"/>
                      <a:pt x="7143" y="1658"/>
                    </a:cubicBezTo>
                    <a:lnTo>
                      <a:pt x="7143" y="1658"/>
                    </a:lnTo>
                    <a:cubicBezTo>
                      <a:pt x="7143" y="2576"/>
                      <a:pt x="6398" y="3322"/>
                      <a:pt x="5480" y="3322"/>
                    </a:cubicBezTo>
                    <a:close/>
                  </a:path>
                </a:pathLst>
              </a:custGeom>
              <a:noFill/>
              <a:ln w="25200" cap="flat" cmpd="sng">
                <a:solidFill>
                  <a:schemeClr val="accent1"/>
                </a:solidFill>
                <a:prstDash val="solid"/>
                <a:miter lim="596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892;p45">
                <a:extLst>
                  <a:ext uri="{FF2B5EF4-FFF2-40B4-BE49-F238E27FC236}">
                    <a16:creationId xmlns:a16="http://schemas.microsoft.com/office/drawing/2014/main" id="{1832CAEC-95C2-ADCE-EDD7-18DC8837354D}"/>
                  </a:ext>
                </a:extLst>
              </p:cNvPr>
              <p:cNvSpPr/>
              <p:nvPr/>
            </p:nvSpPr>
            <p:spPr>
              <a:xfrm>
                <a:off x="3490443" y="410413"/>
                <a:ext cx="149591" cy="63798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496" extrusionOk="0">
                    <a:moveTo>
                      <a:pt x="495" y="1"/>
                    </a:moveTo>
                    <a:cubicBezTo>
                      <a:pt x="227" y="1"/>
                      <a:pt x="0" y="222"/>
                      <a:pt x="0" y="496"/>
                    </a:cubicBezTo>
                    <a:lnTo>
                      <a:pt x="1163" y="496"/>
                    </a:lnTo>
                    <a:cubicBezTo>
                      <a:pt x="1163" y="228"/>
                      <a:pt x="942" y="1"/>
                      <a:pt x="6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893;p45">
                <a:extLst>
                  <a:ext uri="{FF2B5EF4-FFF2-40B4-BE49-F238E27FC236}">
                    <a16:creationId xmlns:a16="http://schemas.microsoft.com/office/drawing/2014/main" id="{566E2432-27A6-18A2-BCFB-A6DA95A045A5}"/>
                  </a:ext>
                </a:extLst>
              </p:cNvPr>
              <p:cNvSpPr/>
              <p:nvPr/>
            </p:nvSpPr>
            <p:spPr>
              <a:xfrm>
                <a:off x="3490443" y="460320"/>
                <a:ext cx="148819" cy="16978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132" extrusionOk="0">
                    <a:moveTo>
                      <a:pt x="0" y="0"/>
                    </a:moveTo>
                    <a:lnTo>
                      <a:pt x="0" y="132"/>
                    </a:lnTo>
                    <a:lnTo>
                      <a:pt x="1157" y="132"/>
                    </a:lnTo>
                    <a:lnTo>
                      <a:pt x="115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894;p45">
                <a:extLst>
                  <a:ext uri="{FF2B5EF4-FFF2-40B4-BE49-F238E27FC236}">
                    <a16:creationId xmlns:a16="http://schemas.microsoft.com/office/drawing/2014/main" id="{64F851D5-34B9-E804-62BC-0DCE156D0130}"/>
                  </a:ext>
                </a:extLst>
              </p:cNvPr>
              <p:cNvSpPr/>
              <p:nvPr/>
            </p:nvSpPr>
            <p:spPr>
              <a:xfrm>
                <a:off x="2573222" y="410413"/>
                <a:ext cx="148948" cy="63798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496" extrusionOk="0">
                    <a:moveTo>
                      <a:pt x="489" y="1"/>
                    </a:moveTo>
                    <a:cubicBezTo>
                      <a:pt x="221" y="1"/>
                      <a:pt x="1" y="222"/>
                      <a:pt x="1" y="496"/>
                    </a:cubicBezTo>
                    <a:lnTo>
                      <a:pt x="1157" y="496"/>
                    </a:lnTo>
                    <a:cubicBezTo>
                      <a:pt x="1157" y="228"/>
                      <a:pt x="937" y="1"/>
                      <a:pt x="6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895;p45">
                <a:extLst>
                  <a:ext uri="{FF2B5EF4-FFF2-40B4-BE49-F238E27FC236}">
                    <a16:creationId xmlns:a16="http://schemas.microsoft.com/office/drawing/2014/main" id="{F0B7780F-A943-E201-4F85-33ECAD173AEA}"/>
                  </a:ext>
                </a:extLst>
              </p:cNvPr>
              <p:cNvSpPr/>
              <p:nvPr/>
            </p:nvSpPr>
            <p:spPr>
              <a:xfrm>
                <a:off x="2573222" y="460320"/>
                <a:ext cx="148948" cy="16978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132" extrusionOk="0">
                    <a:moveTo>
                      <a:pt x="1" y="0"/>
                    </a:moveTo>
                    <a:lnTo>
                      <a:pt x="1" y="132"/>
                    </a:lnTo>
                    <a:lnTo>
                      <a:pt x="1157" y="132"/>
                    </a:lnTo>
                    <a:lnTo>
                      <a:pt x="115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896;p45">
                <a:extLst>
                  <a:ext uri="{FF2B5EF4-FFF2-40B4-BE49-F238E27FC236}">
                    <a16:creationId xmlns:a16="http://schemas.microsoft.com/office/drawing/2014/main" id="{A88F7EAF-4998-FFFC-A554-E7FC07EA890E}"/>
                  </a:ext>
                </a:extLst>
              </p:cNvPr>
              <p:cNvSpPr/>
              <p:nvPr/>
            </p:nvSpPr>
            <p:spPr>
              <a:xfrm>
                <a:off x="2919093" y="149692"/>
                <a:ext cx="388190" cy="125152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973" extrusionOk="0">
                    <a:moveTo>
                      <a:pt x="483" y="1"/>
                    </a:moveTo>
                    <a:cubicBezTo>
                      <a:pt x="215" y="1"/>
                      <a:pt x="0" y="221"/>
                      <a:pt x="0" y="490"/>
                    </a:cubicBezTo>
                    <a:cubicBezTo>
                      <a:pt x="0" y="758"/>
                      <a:pt x="215" y="973"/>
                      <a:pt x="483" y="973"/>
                    </a:cubicBezTo>
                    <a:lnTo>
                      <a:pt x="2534" y="973"/>
                    </a:lnTo>
                    <a:cubicBezTo>
                      <a:pt x="2802" y="973"/>
                      <a:pt x="3017" y="758"/>
                      <a:pt x="3017" y="490"/>
                    </a:cubicBezTo>
                    <a:cubicBezTo>
                      <a:pt x="3017" y="221"/>
                      <a:pt x="2802" y="1"/>
                      <a:pt x="25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897;p45">
                <a:extLst>
                  <a:ext uri="{FF2B5EF4-FFF2-40B4-BE49-F238E27FC236}">
                    <a16:creationId xmlns:a16="http://schemas.microsoft.com/office/drawing/2014/main" id="{09435438-777A-B3A8-A6D2-A566E07C309B}"/>
                  </a:ext>
                </a:extLst>
              </p:cNvPr>
              <p:cNvSpPr/>
              <p:nvPr/>
            </p:nvSpPr>
            <p:spPr>
              <a:xfrm>
                <a:off x="2475082" y="1736402"/>
                <a:ext cx="130426" cy="89008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692" extrusionOk="0">
                    <a:moveTo>
                      <a:pt x="0" y="0"/>
                    </a:moveTo>
                    <a:lnTo>
                      <a:pt x="0" y="185"/>
                    </a:lnTo>
                    <a:cubicBezTo>
                      <a:pt x="0" y="471"/>
                      <a:pt x="233" y="692"/>
                      <a:pt x="507" y="692"/>
                    </a:cubicBezTo>
                    <a:cubicBezTo>
                      <a:pt x="787" y="692"/>
                      <a:pt x="1014" y="471"/>
                      <a:pt x="1014" y="185"/>
                    </a:cubicBezTo>
                    <a:lnTo>
                      <a:pt x="10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898;p45">
                <a:extLst>
                  <a:ext uri="{FF2B5EF4-FFF2-40B4-BE49-F238E27FC236}">
                    <a16:creationId xmlns:a16="http://schemas.microsoft.com/office/drawing/2014/main" id="{51A19555-E0EC-7F34-1A3A-A9242F4AD2B4}"/>
                  </a:ext>
                </a:extLst>
              </p:cNvPr>
              <p:cNvSpPr/>
              <p:nvPr/>
            </p:nvSpPr>
            <p:spPr>
              <a:xfrm>
                <a:off x="2475082" y="1764699"/>
                <a:ext cx="130426" cy="13248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03" extrusionOk="0">
                    <a:moveTo>
                      <a:pt x="0" y="1"/>
                    </a:moveTo>
                    <a:lnTo>
                      <a:pt x="0" y="102"/>
                    </a:lnTo>
                    <a:lnTo>
                      <a:pt x="1014" y="102"/>
                    </a:lnTo>
                    <a:lnTo>
                      <a:pt x="101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899;p45">
                <a:extLst>
                  <a:ext uri="{FF2B5EF4-FFF2-40B4-BE49-F238E27FC236}">
                    <a16:creationId xmlns:a16="http://schemas.microsoft.com/office/drawing/2014/main" id="{E0A85ACE-D492-5902-3CB3-9EFFAEADBDBB}"/>
                  </a:ext>
                </a:extLst>
              </p:cNvPr>
              <p:cNvSpPr/>
              <p:nvPr/>
            </p:nvSpPr>
            <p:spPr>
              <a:xfrm>
                <a:off x="3606976" y="1736402"/>
                <a:ext cx="131197" cy="89008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692" extrusionOk="0">
                    <a:moveTo>
                      <a:pt x="0" y="0"/>
                    </a:moveTo>
                    <a:lnTo>
                      <a:pt x="0" y="185"/>
                    </a:lnTo>
                    <a:cubicBezTo>
                      <a:pt x="0" y="471"/>
                      <a:pt x="233" y="692"/>
                      <a:pt x="513" y="692"/>
                    </a:cubicBezTo>
                    <a:cubicBezTo>
                      <a:pt x="787" y="692"/>
                      <a:pt x="1020" y="471"/>
                      <a:pt x="1014" y="185"/>
                    </a:cubicBezTo>
                    <a:lnTo>
                      <a:pt x="10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900;p45">
                <a:extLst>
                  <a:ext uri="{FF2B5EF4-FFF2-40B4-BE49-F238E27FC236}">
                    <a16:creationId xmlns:a16="http://schemas.microsoft.com/office/drawing/2014/main" id="{2A99FAC0-7882-BD2B-B25D-DD77F02FA248}"/>
                  </a:ext>
                </a:extLst>
              </p:cNvPr>
              <p:cNvSpPr/>
              <p:nvPr/>
            </p:nvSpPr>
            <p:spPr>
              <a:xfrm>
                <a:off x="3606976" y="1764699"/>
                <a:ext cx="130426" cy="13248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03" extrusionOk="0">
                    <a:moveTo>
                      <a:pt x="0" y="1"/>
                    </a:moveTo>
                    <a:lnTo>
                      <a:pt x="0" y="102"/>
                    </a:lnTo>
                    <a:lnTo>
                      <a:pt x="1014" y="102"/>
                    </a:lnTo>
                    <a:lnTo>
                      <a:pt x="101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901;p45">
                <a:extLst>
                  <a:ext uri="{FF2B5EF4-FFF2-40B4-BE49-F238E27FC236}">
                    <a16:creationId xmlns:a16="http://schemas.microsoft.com/office/drawing/2014/main" id="{ADBC1A89-AADC-808D-034B-C2626749E6C5}"/>
                  </a:ext>
                </a:extLst>
              </p:cNvPr>
              <p:cNvSpPr/>
              <p:nvPr/>
            </p:nvSpPr>
            <p:spPr>
              <a:xfrm>
                <a:off x="2265681" y="609138"/>
                <a:ext cx="1683444" cy="1156467"/>
              </a:xfrm>
              <a:custGeom>
                <a:avLst/>
                <a:gdLst/>
                <a:ahLst/>
                <a:cxnLst/>
                <a:rect l="l" t="t" r="r" b="b"/>
                <a:pathLst>
                  <a:path w="13088" h="8991" extrusionOk="0">
                    <a:moveTo>
                      <a:pt x="853" y="0"/>
                    </a:moveTo>
                    <a:cubicBezTo>
                      <a:pt x="376" y="0"/>
                      <a:pt x="1" y="382"/>
                      <a:pt x="1" y="859"/>
                    </a:cubicBezTo>
                    <a:lnTo>
                      <a:pt x="1" y="8132"/>
                    </a:lnTo>
                    <a:cubicBezTo>
                      <a:pt x="1" y="8609"/>
                      <a:pt x="388" y="8991"/>
                      <a:pt x="853" y="8991"/>
                    </a:cubicBezTo>
                    <a:lnTo>
                      <a:pt x="12229" y="8991"/>
                    </a:lnTo>
                    <a:cubicBezTo>
                      <a:pt x="12706" y="8991"/>
                      <a:pt x="13087" y="8609"/>
                      <a:pt x="13087" y="8132"/>
                    </a:cubicBezTo>
                    <a:lnTo>
                      <a:pt x="13087" y="859"/>
                    </a:lnTo>
                    <a:cubicBezTo>
                      <a:pt x="13087" y="382"/>
                      <a:pt x="12700" y="0"/>
                      <a:pt x="122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902;p45">
                <a:extLst>
                  <a:ext uri="{FF2B5EF4-FFF2-40B4-BE49-F238E27FC236}">
                    <a16:creationId xmlns:a16="http://schemas.microsoft.com/office/drawing/2014/main" id="{0389A908-DB00-0E2F-2F67-EF9E6FF648C0}"/>
                  </a:ext>
                </a:extLst>
              </p:cNvPr>
              <p:cNvSpPr/>
              <p:nvPr/>
            </p:nvSpPr>
            <p:spPr>
              <a:xfrm>
                <a:off x="2388389" y="669720"/>
                <a:ext cx="1435712" cy="967903"/>
              </a:xfrm>
              <a:custGeom>
                <a:avLst/>
                <a:gdLst/>
                <a:ahLst/>
                <a:cxnLst/>
                <a:rect l="l" t="t" r="r" b="b"/>
                <a:pathLst>
                  <a:path w="11162" h="7525" extrusionOk="0">
                    <a:moveTo>
                      <a:pt x="1300" y="0"/>
                    </a:moveTo>
                    <a:cubicBezTo>
                      <a:pt x="579" y="0"/>
                      <a:pt x="1" y="578"/>
                      <a:pt x="1" y="1300"/>
                    </a:cubicBezTo>
                    <a:lnTo>
                      <a:pt x="1" y="6218"/>
                    </a:lnTo>
                    <a:cubicBezTo>
                      <a:pt x="1" y="6946"/>
                      <a:pt x="579" y="7524"/>
                      <a:pt x="1300" y="7524"/>
                    </a:cubicBezTo>
                    <a:lnTo>
                      <a:pt x="9856" y="7524"/>
                    </a:lnTo>
                    <a:cubicBezTo>
                      <a:pt x="10583" y="7524"/>
                      <a:pt x="11161" y="6946"/>
                      <a:pt x="11161" y="6218"/>
                    </a:cubicBezTo>
                    <a:lnTo>
                      <a:pt x="11161" y="1300"/>
                    </a:lnTo>
                    <a:cubicBezTo>
                      <a:pt x="11161" y="578"/>
                      <a:pt x="10583" y="0"/>
                      <a:pt x="98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903;p45">
                <a:extLst>
                  <a:ext uri="{FF2B5EF4-FFF2-40B4-BE49-F238E27FC236}">
                    <a16:creationId xmlns:a16="http://schemas.microsoft.com/office/drawing/2014/main" id="{94E99A80-D01B-D9D0-BBD6-3B784955A24A}"/>
                  </a:ext>
                </a:extLst>
              </p:cNvPr>
              <p:cNvSpPr/>
              <p:nvPr/>
            </p:nvSpPr>
            <p:spPr>
              <a:xfrm>
                <a:off x="2264138" y="609138"/>
                <a:ext cx="1684988" cy="702550"/>
              </a:xfrm>
              <a:custGeom>
                <a:avLst/>
                <a:gdLst/>
                <a:ahLst/>
                <a:cxnLst/>
                <a:rect l="l" t="t" r="r" b="b"/>
                <a:pathLst>
                  <a:path w="13100" h="5462" extrusionOk="0">
                    <a:moveTo>
                      <a:pt x="859" y="0"/>
                    </a:moveTo>
                    <a:cubicBezTo>
                      <a:pt x="382" y="0"/>
                      <a:pt x="1" y="382"/>
                      <a:pt x="1" y="859"/>
                    </a:cubicBezTo>
                    <a:lnTo>
                      <a:pt x="1" y="5384"/>
                    </a:lnTo>
                    <a:cubicBezTo>
                      <a:pt x="90" y="5431"/>
                      <a:pt x="198" y="5461"/>
                      <a:pt x="311" y="5461"/>
                    </a:cubicBezTo>
                    <a:lnTo>
                      <a:pt x="12789" y="5461"/>
                    </a:lnTo>
                    <a:cubicBezTo>
                      <a:pt x="12903" y="5461"/>
                      <a:pt x="13010" y="5431"/>
                      <a:pt x="13099" y="5384"/>
                    </a:cubicBezTo>
                    <a:lnTo>
                      <a:pt x="13099" y="859"/>
                    </a:lnTo>
                    <a:cubicBezTo>
                      <a:pt x="13099" y="382"/>
                      <a:pt x="12712" y="0"/>
                      <a:pt x="12235" y="0"/>
                    </a:cubicBez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904;p45">
                <a:extLst>
                  <a:ext uri="{FF2B5EF4-FFF2-40B4-BE49-F238E27FC236}">
                    <a16:creationId xmlns:a16="http://schemas.microsoft.com/office/drawing/2014/main" id="{3B2EC2A2-3385-FD86-8B46-0A9A83601F21}"/>
                  </a:ext>
                </a:extLst>
              </p:cNvPr>
              <p:cNvSpPr/>
              <p:nvPr/>
            </p:nvSpPr>
            <p:spPr>
              <a:xfrm>
                <a:off x="2225808" y="473311"/>
                <a:ext cx="1762420" cy="803006"/>
              </a:xfrm>
              <a:custGeom>
                <a:avLst/>
                <a:gdLst/>
                <a:ahLst/>
                <a:cxnLst/>
                <a:rect l="l" t="t" r="r" b="b"/>
                <a:pathLst>
                  <a:path w="13702" h="6243" extrusionOk="0">
                    <a:moveTo>
                      <a:pt x="1819" y="1"/>
                    </a:moveTo>
                    <a:cubicBezTo>
                      <a:pt x="818" y="1"/>
                      <a:pt x="1" y="812"/>
                      <a:pt x="1" y="1819"/>
                    </a:cubicBezTo>
                    <a:lnTo>
                      <a:pt x="1" y="4425"/>
                    </a:lnTo>
                    <a:cubicBezTo>
                      <a:pt x="1" y="5432"/>
                      <a:pt x="818" y="6243"/>
                      <a:pt x="1819" y="6243"/>
                    </a:cubicBezTo>
                    <a:lnTo>
                      <a:pt x="11883" y="6243"/>
                    </a:lnTo>
                    <a:cubicBezTo>
                      <a:pt x="12890" y="6243"/>
                      <a:pt x="13701" y="5432"/>
                      <a:pt x="13701" y="4425"/>
                    </a:cubicBezTo>
                    <a:lnTo>
                      <a:pt x="13701" y="1819"/>
                    </a:lnTo>
                    <a:cubicBezTo>
                      <a:pt x="13701" y="812"/>
                      <a:pt x="12890" y="1"/>
                      <a:pt x="1188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905;p45">
                <a:extLst>
                  <a:ext uri="{FF2B5EF4-FFF2-40B4-BE49-F238E27FC236}">
                    <a16:creationId xmlns:a16="http://schemas.microsoft.com/office/drawing/2014/main" id="{D0413793-E8B3-2B91-A749-762AA7D8798E}"/>
                  </a:ext>
                </a:extLst>
              </p:cNvPr>
              <p:cNvSpPr/>
              <p:nvPr/>
            </p:nvSpPr>
            <p:spPr>
              <a:xfrm>
                <a:off x="3895995" y="556145"/>
                <a:ext cx="14792" cy="167341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301" extrusionOk="0">
                    <a:moveTo>
                      <a:pt x="1" y="1"/>
                    </a:moveTo>
                    <a:lnTo>
                      <a:pt x="1" y="436"/>
                    </a:lnTo>
                    <a:lnTo>
                      <a:pt x="114" y="436"/>
                    </a:lnTo>
                    <a:lnTo>
                      <a:pt x="114" y="1"/>
                    </a:lnTo>
                    <a:close/>
                    <a:moveTo>
                      <a:pt x="1" y="865"/>
                    </a:moveTo>
                    <a:lnTo>
                      <a:pt x="1" y="1300"/>
                    </a:lnTo>
                    <a:lnTo>
                      <a:pt x="114" y="1300"/>
                    </a:lnTo>
                    <a:lnTo>
                      <a:pt x="114" y="86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906;p45">
                <a:extLst>
                  <a:ext uri="{FF2B5EF4-FFF2-40B4-BE49-F238E27FC236}">
                    <a16:creationId xmlns:a16="http://schemas.microsoft.com/office/drawing/2014/main" id="{F3B121FB-3B1D-43DB-B67B-39972883DDE3}"/>
                  </a:ext>
                </a:extLst>
              </p:cNvPr>
              <p:cNvSpPr/>
              <p:nvPr/>
            </p:nvSpPr>
            <p:spPr>
              <a:xfrm>
                <a:off x="2301825" y="556145"/>
                <a:ext cx="1608970" cy="661133"/>
              </a:xfrm>
              <a:custGeom>
                <a:avLst/>
                <a:gdLst/>
                <a:ahLst/>
                <a:cxnLst/>
                <a:rect l="l" t="t" r="r" b="b"/>
                <a:pathLst>
                  <a:path w="12509" h="5140" extrusionOk="0">
                    <a:moveTo>
                      <a:pt x="0" y="1"/>
                    </a:moveTo>
                    <a:lnTo>
                      <a:pt x="0" y="436"/>
                    </a:lnTo>
                    <a:lnTo>
                      <a:pt x="113" y="436"/>
                    </a:lnTo>
                    <a:lnTo>
                      <a:pt x="113" y="1"/>
                    </a:lnTo>
                    <a:close/>
                    <a:moveTo>
                      <a:pt x="0" y="865"/>
                    </a:moveTo>
                    <a:lnTo>
                      <a:pt x="0" y="1300"/>
                    </a:lnTo>
                    <a:lnTo>
                      <a:pt x="113" y="1300"/>
                    </a:lnTo>
                    <a:lnTo>
                      <a:pt x="113" y="865"/>
                    </a:lnTo>
                    <a:close/>
                    <a:moveTo>
                      <a:pt x="0" y="1730"/>
                    </a:moveTo>
                    <a:lnTo>
                      <a:pt x="0" y="2165"/>
                    </a:lnTo>
                    <a:lnTo>
                      <a:pt x="113" y="2165"/>
                    </a:lnTo>
                    <a:lnTo>
                      <a:pt x="113" y="1730"/>
                    </a:lnTo>
                    <a:close/>
                    <a:moveTo>
                      <a:pt x="12395" y="1730"/>
                    </a:moveTo>
                    <a:lnTo>
                      <a:pt x="12395" y="2165"/>
                    </a:lnTo>
                    <a:lnTo>
                      <a:pt x="12508" y="2165"/>
                    </a:lnTo>
                    <a:lnTo>
                      <a:pt x="12508" y="1730"/>
                    </a:lnTo>
                    <a:close/>
                    <a:moveTo>
                      <a:pt x="0" y="2594"/>
                    </a:moveTo>
                    <a:lnTo>
                      <a:pt x="0" y="3029"/>
                    </a:lnTo>
                    <a:lnTo>
                      <a:pt x="113" y="3029"/>
                    </a:lnTo>
                    <a:lnTo>
                      <a:pt x="113" y="2594"/>
                    </a:lnTo>
                    <a:close/>
                    <a:moveTo>
                      <a:pt x="12395" y="2594"/>
                    </a:moveTo>
                    <a:lnTo>
                      <a:pt x="12395" y="3029"/>
                    </a:lnTo>
                    <a:lnTo>
                      <a:pt x="12508" y="3029"/>
                    </a:lnTo>
                    <a:lnTo>
                      <a:pt x="12508" y="2594"/>
                    </a:lnTo>
                    <a:close/>
                    <a:moveTo>
                      <a:pt x="0" y="3459"/>
                    </a:moveTo>
                    <a:lnTo>
                      <a:pt x="0" y="3894"/>
                    </a:lnTo>
                    <a:lnTo>
                      <a:pt x="113" y="3894"/>
                    </a:lnTo>
                    <a:lnTo>
                      <a:pt x="113" y="3459"/>
                    </a:lnTo>
                    <a:close/>
                    <a:moveTo>
                      <a:pt x="12395" y="3459"/>
                    </a:moveTo>
                    <a:lnTo>
                      <a:pt x="12395" y="3894"/>
                    </a:lnTo>
                    <a:lnTo>
                      <a:pt x="12508" y="3894"/>
                    </a:lnTo>
                    <a:lnTo>
                      <a:pt x="12508" y="3459"/>
                    </a:lnTo>
                    <a:close/>
                    <a:moveTo>
                      <a:pt x="6" y="4323"/>
                    </a:moveTo>
                    <a:lnTo>
                      <a:pt x="6" y="4472"/>
                    </a:lnTo>
                    <a:cubicBezTo>
                      <a:pt x="6" y="4579"/>
                      <a:pt x="30" y="4675"/>
                      <a:pt x="78" y="4770"/>
                    </a:cubicBezTo>
                    <a:lnTo>
                      <a:pt x="179" y="4723"/>
                    </a:lnTo>
                    <a:cubicBezTo>
                      <a:pt x="143" y="4645"/>
                      <a:pt x="119" y="4562"/>
                      <a:pt x="119" y="4472"/>
                    </a:cubicBezTo>
                    <a:lnTo>
                      <a:pt x="119" y="4323"/>
                    </a:lnTo>
                    <a:close/>
                    <a:moveTo>
                      <a:pt x="12395" y="4323"/>
                    </a:moveTo>
                    <a:lnTo>
                      <a:pt x="12395" y="4472"/>
                    </a:lnTo>
                    <a:cubicBezTo>
                      <a:pt x="12395" y="4556"/>
                      <a:pt x="12371" y="4645"/>
                      <a:pt x="12335" y="4723"/>
                    </a:cubicBezTo>
                    <a:lnTo>
                      <a:pt x="12437" y="4770"/>
                    </a:lnTo>
                    <a:cubicBezTo>
                      <a:pt x="12484" y="4675"/>
                      <a:pt x="12508" y="4579"/>
                      <a:pt x="12508" y="4472"/>
                    </a:cubicBezTo>
                    <a:lnTo>
                      <a:pt x="12508" y="4323"/>
                    </a:lnTo>
                    <a:close/>
                    <a:moveTo>
                      <a:pt x="453" y="4979"/>
                    </a:moveTo>
                    <a:lnTo>
                      <a:pt x="411" y="5086"/>
                    </a:lnTo>
                    <a:cubicBezTo>
                      <a:pt x="495" y="5122"/>
                      <a:pt x="584" y="5140"/>
                      <a:pt x="674" y="5140"/>
                    </a:cubicBezTo>
                    <a:lnTo>
                      <a:pt x="859" y="5140"/>
                    </a:lnTo>
                    <a:lnTo>
                      <a:pt x="859" y="5027"/>
                    </a:lnTo>
                    <a:lnTo>
                      <a:pt x="674" y="5027"/>
                    </a:lnTo>
                    <a:cubicBezTo>
                      <a:pt x="596" y="5027"/>
                      <a:pt x="525" y="5009"/>
                      <a:pt x="453" y="4979"/>
                    </a:cubicBezTo>
                    <a:close/>
                    <a:moveTo>
                      <a:pt x="1288" y="5027"/>
                    </a:moveTo>
                    <a:lnTo>
                      <a:pt x="1288" y="5140"/>
                    </a:lnTo>
                    <a:lnTo>
                      <a:pt x="1723" y="5140"/>
                    </a:lnTo>
                    <a:lnTo>
                      <a:pt x="1723" y="5027"/>
                    </a:lnTo>
                    <a:close/>
                    <a:moveTo>
                      <a:pt x="2152" y="5027"/>
                    </a:moveTo>
                    <a:lnTo>
                      <a:pt x="2152" y="5140"/>
                    </a:lnTo>
                    <a:lnTo>
                      <a:pt x="2588" y="5140"/>
                    </a:lnTo>
                    <a:lnTo>
                      <a:pt x="2588" y="5027"/>
                    </a:lnTo>
                    <a:close/>
                    <a:moveTo>
                      <a:pt x="3017" y="5027"/>
                    </a:moveTo>
                    <a:lnTo>
                      <a:pt x="3017" y="5140"/>
                    </a:lnTo>
                    <a:lnTo>
                      <a:pt x="3452" y="5140"/>
                    </a:lnTo>
                    <a:lnTo>
                      <a:pt x="3452" y="5027"/>
                    </a:lnTo>
                    <a:close/>
                    <a:moveTo>
                      <a:pt x="3881" y="5027"/>
                    </a:moveTo>
                    <a:lnTo>
                      <a:pt x="3881" y="5140"/>
                    </a:lnTo>
                    <a:lnTo>
                      <a:pt x="4316" y="5140"/>
                    </a:lnTo>
                    <a:lnTo>
                      <a:pt x="4316" y="5027"/>
                    </a:lnTo>
                    <a:close/>
                    <a:moveTo>
                      <a:pt x="4746" y="5027"/>
                    </a:moveTo>
                    <a:lnTo>
                      <a:pt x="4746" y="5140"/>
                    </a:lnTo>
                    <a:lnTo>
                      <a:pt x="5181" y="5140"/>
                    </a:lnTo>
                    <a:lnTo>
                      <a:pt x="5181" y="5027"/>
                    </a:lnTo>
                    <a:close/>
                    <a:moveTo>
                      <a:pt x="5604" y="5027"/>
                    </a:moveTo>
                    <a:lnTo>
                      <a:pt x="5604" y="5140"/>
                    </a:lnTo>
                    <a:lnTo>
                      <a:pt x="6039" y="5140"/>
                    </a:lnTo>
                    <a:lnTo>
                      <a:pt x="6039" y="5027"/>
                    </a:lnTo>
                    <a:close/>
                    <a:moveTo>
                      <a:pt x="6469" y="5027"/>
                    </a:moveTo>
                    <a:lnTo>
                      <a:pt x="6469" y="5140"/>
                    </a:lnTo>
                    <a:lnTo>
                      <a:pt x="6904" y="5140"/>
                    </a:lnTo>
                    <a:lnTo>
                      <a:pt x="6904" y="5027"/>
                    </a:lnTo>
                    <a:close/>
                    <a:moveTo>
                      <a:pt x="7333" y="5027"/>
                    </a:moveTo>
                    <a:lnTo>
                      <a:pt x="7333" y="5140"/>
                    </a:lnTo>
                    <a:lnTo>
                      <a:pt x="7762" y="5140"/>
                    </a:lnTo>
                    <a:lnTo>
                      <a:pt x="7762" y="5027"/>
                    </a:lnTo>
                    <a:close/>
                    <a:moveTo>
                      <a:pt x="8198" y="5027"/>
                    </a:moveTo>
                    <a:lnTo>
                      <a:pt x="8198" y="5140"/>
                    </a:lnTo>
                    <a:lnTo>
                      <a:pt x="8633" y="5140"/>
                    </a:lnTo>
                    <a:lnTo>
                      <a:pt x="8633" y="5027"/>
                    </a:lnTo>
                    <a:close/>
                    <a:moveTo>
                      <a:pt x="9062" y="5027"/>
                    </a:moveTo>
                    <a:lnTo>
                      <a:pt x="9062" y="5140"/>
                    </a:lnTo>
                    <a:lnTo>
                      <a:pt x="9497" y="5140"/>
                    </a:lnTo>
                    <a:lnTo>
                      <a:pt x="9497" y="5027"/>
                    </a:lnTo>
                    <a:close/>
                    <a:moveTo>
                      <a:pt x="9927" y="5027"/>
                    </a:moveTo>
                    <a:lnTo>
                      <a:pt x="9927" y="5140"/>
                    </a:lnTo>
                    <a:lnTo>
                      <a:pt x="10362" y="5140"/>
                    </a:lnTo>
                    <a:lnTo>
                      <a:pt x="10362" y="5027"/>
                    </a:lnTo>
                    <a:close/>
                    <a:moveTo>
                      <a:pt x="10791" y="5027"/>
                    </a:moveTo>
                    <a:lnTo>
                      <a:pt x="10791" y="5140"/>
                    </a:lnTo>
                    <a:lnTo>
                      <a:pt x="11226" y="5140"/>
                    </a:lnTo>
                    <a:lnTo>
                      <a:pt x="11226" y="5027"/>
                    </a:lnTo>
                    <a:close/>
                    <a:moveTo>
                      <a:pt x="12061" y="4979"/>
                    </a:moveTo>
                    <a:cubicBezTo>
                      <a:pt x="11989" y="5009"/>
                      <a:pt x="11918" y="5027"/>
                      <a:pt x="11840" y="5027"/>
                    </a:cubicBezTo>
                    <a:lnTo>
                      <a:pt x="11656" y="5027"/>
                    </a:lnTo>
                    <a:lnTo>
                      <a:pt x="11656" y="5140"/>
                    </a:lnTo>
                    <a:lnTo>
                      <a:pt x="11840" y="5140"/>
                    </a:lnTo>
                    <a:cubicBezTo>
                      <a:pt x="11930" y="5140"/>
                      <a:pt x="12019" y="5122"/>
                      <a:pt x="12103" y="5086"/>
                    </a:cubicBezTo>
                    <a:lnTo>
                      <a:pt x="12061" y="497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907;p45">
                <a:extLst>
                  <a:ext uri="{FF2B5EF4-FFF2-40B4-BE49-F238E27FC236}">
                    <a16:creationId xmlns:a16="http://schemas.microsoft.com/office/drawing/2014/main" id="{9416026D-D4CF-83AB-A724-18569F5F69CD}"/>
                  </a:ext>
                </a:extLst>
              </p:cNvPr>
              <p:cNvSpPr/>
              <p:nvPr/>
            </p:nvSpPr>
            <p:spPr>
              <a:xfrm>
                <a:off x="3014918" y="1086849"/>
                <a:ext cx="238599" cy="32838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2553" extrusionOk="0">
                    <a:moveTo>
                      <a:pt x="925" y="0"/>
                    </a:moveTo>
                    <a:cubicBezTo>
                      <a:pt x="418" y="0"/>
                      <a:pt x="1" y="406"/>
                      <a:pt x="1" y="924"/>
                    </a:cubicBezTo>
                    <a:lnTo>
                      <a:pt x="1" y="1628"/>
                    </a:lnTo>
                    <a:cubicBezTo>
                      <a:pt x="1" y="2135"/>
                      <a:pt x="412" y="2552"/>
                      <a:pt x="925" y="2552"/>
                    </a:cubicBezTo>
                    <a:cubicBezTo>
                      <a:pt x="1437" y="2552"/>
                      <a:pt x="1855" y="2135"/>
                      <a:pt x="1849" y="1628"/>
                    </a:cubicBezTo>
                    <a:lnTo>
                      <a:pt x="1849" y="924"/>
                    </a:lnTo>
                    <a:cubicBezTo>
                      <a:pt x="1849" y="418"/>
                      <a:pt x="1437" y="0"/>
                      <a:pt x="925" y="0"/>
                    </a:cubicBezTo>
                    <a:close/>
                  </a:path>
                </a:pathLst>
              </a:custGeom>
              <a:solidFill>
                <a:srgbClr val="43434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908;p45">
                <a:extLst>
                  <a:ext uri="{FF2B5EF4-FFF2-40B4-BE49-F238E27FC236}">
                    <a16:creationId xmlns:a16="http://schemas.microsoft.com/office/drawing/2014/main" id="{17CA83A8-3508-3A3A-847C-D789959A3DFD}"/>
                  </a:ext>
                </a:extLst>
              </p:cNvPr>
              <p:cNvSpPr/>
              <p:nvPr/>
            </p:nvSpPr>
            <p:spPr>
              <a:xfrm>
                <a:off x="3014918" y="1069999"/>
                <a:ext cx="238599" cy="329023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2558" extrusionOk="0">
                    <a:moveTo>
                      <a:pt x="925" y="0"/>
                    </a:moveTo>
                    <a:cubicBezTo>
                      <a:pt x="418" y="0"/>
                      <a:pt x="1" y="412"/>
                      <a:pt x="1" y="924"/>
                    </a:cubicBezTo>
                    <a:lnTo>
                      <a:pt x="1" y="1634"/>
                    </a:lnTo>
                    <a:cubicBezTo>
                      <a:pt x="1" y="2141"/>
                      <a:pt x="412" y="2558"/>
                      <a:pt x="925" y="2558"/>
                    </a:cubicBezTo>
                    <a:cubicBezTo>
                      <a:pt x="1437" y="2558"/>
                      <a:pt x="1855" y="2141"/>
                      <a:pt x="1849" y="1634"/>
                    </a:cubicBezTo>
                    <a:lnTo>
                      <a:pt x="1849" y="924"/>
                    </a:lnTo>
                    <a:cubicBezTo>
                      <a:pt x="1849" y="418"/>
                      <a:pt x="1437" y="0"/>
                      <a:pt x="9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909;p45">
                <a:extLst>
                  <a:ext uri="{FF2B5EF4-FFF2-40B4-BE49-F238E27FC236}">
                    <a16:creationId xmlns:a16="http://schemas.microsoft.com/office/drawing/2014/main" id="{95D957D3-2D2F-68AC-A55D-F884EE092128}"/>
                  </a:ext>
                </a:extLst>
              </p:cNvPr>
              <p:cNvSpPr/>
              <p:nvPr/>
            </p:nvSpPr>
            <p:spPr>
              <a:xfrm>
                <a:off x="3040257" y="1104471"/>
                <a:ext cx="188693" cy="260080"/>
              </a:xfrm>
              <a:custGeom>
                <a:avLst/>
                <a:gdLst/>
                <a:ahLst/>
                <a:cxnLst/>
                <a:rect l="l" t="t" r="r" b="b"/>
                <a:pathLst>
                  <a:path w="1467" h="2022" extrusionOk="0">
                    <a:moveTo>
                      <a:pt x="728" y="1"/>
                    </a:moveTo>
                    <a:cubicBezTo>
                      <a:pt x="328" y="1"/>
                      <a:pt x="0" y="328"/>
                      <a:pt x="0" y="734"/>
                    </a:cubicBezTo>
                    <a:lnTo>
                      <a:pt x="0" y="1294"/>
                    </a:lnTo>
                    <a:cubicBezTo>
                      <a:pt x="0" y="1694"/>
                      <a:pt x="328" y="2022"/>
                      <a:pt x="728" y="2022"/>
                    </a:cubicBezTo>
                    <a:cubicBezTo>
                      <a:pt x="1139" y="2022"/>
                      <a:pt x="1467" y="1694"/>
                      <a:pt x="1461" y="1294"/>
                    </a:cubicBezTo>
                    <a:lnTo>
                      <a:pt x="1461" y="734"/>
                    </a:lnTo>
                    <a:cubicBezTo>
                      <a:pt x="1461" y="328"/>
                      <a:pt x="1133" y="1"/>
                      <a:pt x="728" y="1"/>
                    </a:cubicBezTo>
                    <a:close/>
                  </a:path>
                </a:pathLst>
              </a:custGeom>
              <a:solidFill>
                <a:srgbClr val="43434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910;p45">
              <a:extLst>
                <a:ext uri="{FF2B5EF4-FFF2-40B4-BE49-F238E27FC236}">
                  <a16:creationId xmlns:a16="http://schemas.microsoft.com/office/drawing/2014/main" id="{AC1ACB56-3C9B-C428-45E7-4B5E6FE1A0D2}"/>
                </a:ext>
              </a:extLst>
            </p:cNvPr>
            <p:cNvGrpSpPr/>
            <p:nvPr/>
          </p:nvGrpSpPr>
          <p:grpSpPr>
            <a:xfrm>
              <a:off x="5920977" y="2043465"/>
              <a:ext cx="664633" cy="664286"/>
              <a:chOff x="6212418" y="1482331"/>
              <a:chExt cx="627249" cy="626921"/>
            </a:xfrm>
          </p:grpSpPr>
          <p:sp>
            <p:nvSpPr>
              <p:cNvPr id="25" name="Google Shape;911;p45">
                <a:extLst>
                  <a:ext uri="{FF2B5EF4-FFF2-40B4-BE49-F238E27FC236}">
                    <a16:creationId xmlns:a16="http://schemas.microsoft.com/office/drawing/2014/main" id="{F18E0560-A63E-A797-AB16-5AB78EAFC1B1}"/>
                  </a:ext>
                </a:extLst>
              </p:cNvPr>
              <p:cNvSpPr/>
              <p:nvPr/>
            </p:nvSpPr>
            <p:spPr>
              <a:xfrm>
                <a:off x="6212418" y="1482331"/>
                <a:ext cx="627249" cy="620800"/>
              </a:xfrm>
              <a:custGeom>
                <a:avLst/>
                <a:gdLst/>
                <a:ahLst/>
                <a:cxnLst/>
                <a:rect l="l" t="t" r="r" b="b"/>
                <a:pathLst>
                  <a:path w="7782" h="7702" extrusionOk="0">
                    <a:moveTo>
                      <a:pt x="6112" y="1623"/>
                    </a:moveTo>
                    <a:cubicBezTo>
                      <a:pt x="6112" y="1623"/>
                      <a:pt x="6112" y="1623"/>
                      <a:pt x="6112" y="1623"/>
                    </a:cubicBezTo>
                    <a:lnTo>
                      <a:pt x="6112" y="1623"/>
                    </a:lnTo>
                    <a:cubicBezTo>
                      <a:pt x="6112" y="1623"/>
                      <a:pt x="6112" y="1623"/>
                      <a:pt x="6112" y="1623"/>
                    </a:cubicBezTo>
                    <a:close/>
                    <a:moveTo>
                      <a:pt x="1032" y="1"/>
                    </a:moveTo>
                    <a:cubicBezTo>
                      <a:pt x="1032" y="1"/>
                      <a:pt x="1" y="4037"/>
                      <a:pt x="1909" y="6207"/>
                    </a:cubicBezTo>
                    <a:cubicBezTo>
                      <a:pt x="1909" y="6207"/>
                      <a:pt x="3569" y="7701"/>
                      <a:pt x="5835" y="7701"/>
                    </a:cubicBezTo>
                    <a:cubicBezTo>
                      <a:pt x="6447" y="7701"/>
                      <a:pt x="7102" y="7592"/>
                      <a:pt x="7781" y="7316"/>
                    </a:cubicBezTo>
                    <a:cubicBezTo>
                      <a:pt x="7781" y="7316"/>
                      <a:pt x="5635" y="6499"/>
                      <a:pt x="6112" y="1623"/>
                    </a:cubicBezTo>
                    <a:lnTo>
                      <a:pt x="6112" y="1623"/>
                    </a:lnTo>
                    <a:cubicBezTo>
                      <a:pt x="6112" y="1623"/>
                      <a:pt x="6109" y="1623"/>
                      <a:pt x="6104" y="1623"/>
                    </a:cubicBezTo>
                    <a:cubicBezTo>
                      <a:pt x="5980" y="1623"/>
                      <a:pt x="4400" y="1465"/>
                      <a:pt x="10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912;p45">
                <a:extLst>
                  <a:ext uri="{FF2B5EF4-FFF2-40B4-BE49-F238E27FC236}">
                    <a16:creationId xmlns:a16="http://schemas.microsoft.com/office/drawing/2014/main" id="{6A25D554-A747-79E5-50BD-5E1051456244}"/>
                  </a:ext>
                </a:extLst>
              </p:cNvPr>
              <p:cNvSpPr/>
              <p:nvPr/>
            </p:nvSpPr>
            <p:spPr>
              <a:xfrm>
                <a:off x="6365722" y="1881228"/>
                <a:ext cx="473459" cy="228024"/>
              </a:xfrm>
              <a:custGeom>
                <a:avLst/>
                <a:gdLst/>
                <a:ahLst/>
                <a:cxnLst/>
                <a:rect l="l" t="t" r="r" b="b"/>
                <a:pathLst>
                  <a:path w="5874" h="2829" extrusionOk="0">
                    <a:moveTo>
                      <a:pt x="5873" y="2367"/>
                    </a:moveTo>
                    <a:cubicBezTo>
                      <a:pt x="5872" y="2368"/>
                      <a:pt x="5870" y="2368"/>
                      <a:pt x="5869" y="2369"/>
                    </a:cubicBezTo>
                    <a:lnTo>
                      <a:pt x="5869" y="2369"/>
                    </a:lnTo>
                    <a:cubicBezTo>
                      <a:pt x="5872" y="2368"/>
                      <a:pt x="5874" y="2368"/>
                      <a:pt x="5873" y="2367"/>
                    </a:cubicBezTo>
                    <a:close/>
                    <a:moveTo>
                      <a:pt x="2141" y="0"/>
                    </a:moveTo>
                    <a:cubicBezTo>
                      <a:pt x="2141" y="0"/>
                      <a:pt x="1496" y="1415"/>
                      <a:pt x="546" y="1415"/>
                    </a:cubicBezTo>
                    <a:cubicBezTo>
                      <a:pt x="373" y="1415"/>
                      <a:pt x="191" y="1368"/>
                      <a:pt x="1" y="1258"/>
                    </a:cubicBezTo>
                    <a:lnTo>
                      <a:pt x="1" y="1258"/>
                    </a:lnTo>
                    <a:cubicBezTo>
                      <a:pt x="1" y="1258"/>
                      <a:pt x="1394" y="2828"/>
                      <a:pt x="3689" y="2828"/>
                    </a:cubicBezTo>
                    <a:cubicBezTo>
                      <a:pt x="4346" y="2828"/>
                      <a:pt x="5076" y="2700"/>
                      <a:pt x="5869" y="2369"/>
                    </a:cubicBezTo>
                    <a:lnTo>
                      <a:pt x="5869" y="2369"/>
                    </a:lnTo>
                    <a:cubicBezTo>
                      <a:pt x="5850" y="2374"/>
                      <a:pt x="5766" y="2386"/>
                      <a:pt x="5633" y="2386"/>
                    </a:cubicBezTo>
                    <a:cubicBezTo>
                      <a:pt x="5034" y="2386"/>
                      <a:pt x="3434" y="2150"/>
                      <a:pt x="21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" name="Google Shape;913;p45">
              <a:extLst>
                <a:ext uri="{FF2B5EF4-FFF2-40B4-BE49-F238E27FC236}">
                  <a16:creationId xmlns:a16="http://schemas.microsoft.com/office/drawing/2014/main" id="{425E93D3-C82B-7E40-5594-63BF9927942D}"/>
                </a:ext>
              </a:extLst>
            </p:cNvPr>
            <p:cNvGrpSpPr/>
            <p:nvPr/>
          </p:nvGrpSpPr>
          <p:grpSpPr>
            <a:xfrm>
              <a:off x="7737873" y="456076"/>
              <a:ext cx="845522" cy="916625"/>
              <a:chOff x="7511392" y="307000"/>
              <a:chExt cx="863570" cy="936192"/>
            </a:xfrm>
          </p:grpSpPr>
          <p:sp>
            <p:nvSpPr>
              <p:cNvPr id="23" name="Google Shape;914;p45">
                <a:extLst>
                  <a:ext uri="{FF2B5EF4-FFF2-40B4-BE49-F238E27FC236}">
                    <a16:creationId xmlns:a16="http://schemas.microsoft.com/office/drawing/2014/main" id="{C34C7522-C6DF-9ECB-9ABE-4CF5BBC024CE}"/>
                  </a:ext>
                </a:extLst>
              </p:cNvPr>
              <p:cNvSpPr/>
              <p:nvPr/>
            </p:nvSpPr>
            <p:spPr>
              <a:xfrm>
                <a:off x="7927457" y="838406"/>
                <a:ext cx="447505" cy="404786"/>
              </a:xfrm>
              <a:custGeom>
                <a:avLst/>
                <a:gdLst/>
                <a:ahLst/>
                <a:cxnLst/>
                <a:rect l="l" t="t" r="r" b="b"/>
                <a:pathLst>
                  <a:path w="5552" h="5022" extrusionOk="0">
                    <a:moveTo>
                      <a:pt x="2386" y="1"/>
                    </a:moveTo>
                    <a:cubicBezTo>
                      <a:pt x="2386" y="7"/>
                      <a:pt x="1" y="2159"/>
                      <a:pt x="1342" y="4353"/>
                    </a:cubicBezTo>
                    <a:cubicBezTo>
                      <a:pt x="1342" y="4353"/>
                      <a:pt x="2052" y="5021"/>
                      <a:pt x="3210" y="5021"/>
                    </a:cubicBezTo>
                    <a:cubicBezTo>
                      <a:pt x="3863" y="5021"/>
                      <a:pt x="4659" y="4809"/>
                      <a:pt x="5551" y="4144"/>
                    </a:cubicBezTo>
                    <a:cubicBezTo>
                      <a:pt x="5551" y="4144"/>
                      <a:pt x="3280" y="3125"/>
                      <a:pt x="23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915;p45">
                <a:extLst>
                  <a:ext uri="{FF2B5EF4-FFF2-40B4-BE49-F238E27FC236}">
                    <a16:creationId xmlns:a16="http://schemas.microsoft.com/office/drawing/2014/main" id="{C023B727-5B77-D5AA-31CC-C7D2E3C82333}"/>
                  </a:ext>
                </a:extLst>
              </p:cNvPr>
              <p:cNvSpPr/>
              <p:nvPr/>
            </p:nvSpPr>
            <p:spPr>
              <a:xfrm>
                <a:off x="7511392" y="307000"/>
                <a:ext cx="787164" cy="882356"/>
              </a:xfrm>
              <a:custGeom>
                <a:avLst/>
                <a:gdLst/>
                <a:ahLst/>
                <a:cxnLst/>
                <a:rect l="l" t="t" r="r" b="b"/>
                <a:pathLst>
                  <a:path w="9766" h="10947" extrusionOk="0">
                    <a:moveTo>
                      <a:pt x="7989" y="0"/>
                    </a:moveTo>
                    <a:cubicBezTo>
                      <a:pt x="7989" y="0"/>
                      <a:pt x="0" y="3476"/>
                      <a:pt x="6504" y="10946"/>
                    </a:cubicBezTo>
                    <a:cubicBezTo>
                      <a:pt x="6504" y="10946"/>
                      <a:pt x="5473" y="8436"/>
                      <a:pt x="9766" y="6141"/>
                    </a:cubicBezTo>
                    <a:cubicBezTo>
                      <a:pt x="9766" y="6141"/>
                      <a:pt x="7917" y="2880"/>
                      <a:pt x="79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" name="Google Shape;916;p45">
              <a:extLst>
                <a:ext uri="{FF2B5EF4-FFF2-40B4-BE49-F238E27FC236}">
                  <a16:creationId xmlns:a16="http://schemas.microsoft.com/office/drawing/2014/main" id="{35D8D226-2C3D-F2B2-8928-E24A5A5E022B}"/>
                </a:ext>
              </a:extLst>
            </p:cNvPr>
            <p:cNvGrpSpPr/>
            <p:nvPr/>
          </p:nvGrpSpPr>
          <p:grpSpPr>
            <a:xfrm rot="6978379">
              <a:off x="4688413" y="265426"/>
              <a:ext cx="664657" cy="664310"/>
              <a:chOff x="6212418" y="1482331"/>
              <a:chExt cx="627249" cy="626921"/>
            </a:xfrm>
          </p:grpSpPr>
          <p:sp>
            <p:nvSpPr>
              <p:cNvPr id="21" name="Google Shape;917;p45">
                <a:extLst>
                  <a:ext uri="{FF2B5EF4-FFF2-40B4-BE49-F238E27FC236}">
                    <a16:creationId xmlns:a16="http://schemas.microsoft.com/office/drawing/2014/main" id="{C2B679E5-354F-1533-8607-2421A78E7CA5}"/>
                  </a:ext>
                </a:extLst>
              </p:cNvPr>
              <p:cNvSpPr/>
              <p:nvPr/>
            </p:nvSpPr>
            <p:spPr>
              <a:xfrm>
                <a:off x="6212418" y="1482331"/>
                <a:ext cx="627249" cy="620800"/>
              </a:xfrm>
              <a:custGeom>
                <a:avLst/>
                <a:gdLst/>
                <a:ahLst/>
                <a:cxnLst/>
                <a:rect l="l" t="t" r="r" b="b"/>
                <a:pathLst>
                  <a:path w="7782" h="7702" extrusionOk="0">
                    <a:moveTo>
                      <a:pt x="6112" y="1623"/>
                    </a:moveTo>
                    <a:cubicBezTo>
                      <a:pt x="6112" y="1623"/>
                      <a:pt x="6112" y="1623"/>
                      <a:pt x="6112" y="1623"/>
                    </a:cubicBezTo>
                    <a:lnTo>
                      <a:pt x="6112" y="1623"/>
                    </a:lnTo>
                    <a:cubicBezTo>
                      <a:pt x="6112" y="1623"/>
                      <a:pt x="6112" y="1623"/>
                      <a:pt x="6112" y="1623"/>
                    </a:cubicBezTo>
                    <a:close/>
                    <a:moveTo>
                      <a:pt x="1032" y="1"/>
                    </a:moveTo>
                    <a:cubicBezTo>
                      <a:pt x="1032" y="1"/>
                      <a:pt x="1" y="4037"/>
                      <a:pt x="1909" y="6207"/>
                    </a:cubicBezTo>
                    <a:cubicBezTo>
                      <a:pt x="1909" y="6207"/>
                      <a:pt x="3569" y="7701"/>
                      <a:pt x="5835" y="7701"/>
                    </a:cubicBezTo>
                    <a:cubicBezTo>
                      <a:pt x="6447" y="7701"/>
                      <a:pt x="7102" y="7592"/>
                      <a:pt x="7781" y="7316"/>
                    </a:cubicBezTo>
                    <a:cubicBezTo>
                      <a:pt x="7781" y="7316"/>
                      <a:pt x="5635" y="6499"/>
                      <a:pt x="6112" y="1623"/>
                    </a:cubicBezTo>
                    <a:lnTo>
                      <a:pt x="6112" y="1623"/>
                    </a:lnTo>
                    <a:cubicBezTo>
                      <a:pt x="6112" y="1623"/>
                      <a:pt x="6109" y="1623"/>
                      <a:pt x="6104" y="1623"/>
                    </a:cubicBezTo>
                    <a:cubicBezTo>
                      <a:pt x="5980" y="1623"/>
                      <a:pt x="4400" y="1465"/>
                      <a:pt x="10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918;p45">
                <a:extLst>
                  <a:ext uri="{FF2B5EF4-FFF2-40B4-BE49-F238E27FC236}">
                    <a16:creationId xmlns:a16="http://schemas.microsoft.com/office/drawing/2014/main" id="{D2DA4BE2-7533-BF71-E9EB-2A704DB2A5FB}"/>
                  </a:ext>
                </a:extLst>
              </p:cNvPr>
              <p:cNvSpPr/>
              <p:nvPr/>
            </p:nvSpPr>
            <p:spPr>
              <a:xfrm>
                <a:off x="6365722" y="1881228"/>
                <a:ext cx="473459" cy="228024"/>
              </a:xfrm>
              <a:custGeom>
                <a:avLst/>
                <a:gdLst/>
                <a:ahLst/>
                <a:cxnLst/>
                <a:rect l="l" t="t" r="r" b="b"/>
                <a:pathLst>
                  <a:path w="5874" h="2829" extrusionOk="0">
                    <a:moveTo>
                      <a:pt x="5873" y="2367"/>
                    </a:moveTo>
                    <a:cubicBezTo>
                      <a:pt x="5872" y="2368"/>
                      <a:pt x="5870" y="2368"/>
                      <a:pt x="5869" y="2369"/>
                    </a:cubicBezTo>
                    <a:lnTo>
                      <a:pt x="5869" y="2369"/>
                    </a:lnTo>
                    <a:cubicBezTo>
                      <a:pt x="5872" y="2368"/>
                      <a:pt x="5874" y="2368"/>
                      <a:pt x="5873" y="2367"/>
                    </a:cubicBezTo>
                    <a:close/>
                    <a:moveTo>
                      <a:pt x="2141" y="0"/>
                    </a:moveTo>
                    <a:cubicBezTo>
                      <a:pt x="2141" y="0"/>
                      <a:pt x="1496" y="1415"/>
                      <a:pt x="546" y="1415"/>
                    </a:cubicBezTo>
                    <a:cubicBezTo>
                      <a:pt x="373" y="1415"/>
                      <a:pt x="191" y="1368"/>
                      <a:pt x="1" y="1258"/>
                    </a:cubicBezTo>
                    <a:lnTo>
                      <a:pt x="1" y="1258"/>
                    </a:lnTo>
                    <a:cubicBezTo>
                      <a:pt x="1" y="1258"/>
                      <a:pt x="1394" y="2828"/>
                      <a:pt x="3689" y="2828"/>
                    </a:cubicBezTo>
                    <a:cubicBezTo>
                      <a:pt x="4346" y="2828"/>
                      <a:pt x="5076" y="2700"/>
                      <a:pt x="5869" y="2369"/>
                    </a:cubicBezTo>
                    <a:lnTo>
                      <a:pt x="5869" y="2369"/>
                    </a:lnTo>
                    <a:cubicBezTo>
                      <a:pt x="5850" y="2374"/>
                      <a:pt x="5766" y="2386"/>
                      <a:pt x="5633" y="2386"/>
                    </a:cubicBezTo>
                    <a:cubicBezTo>
                      <a:pt x="5034" y="2386"/>
                      <a:pt x="3434" y="2150"/>
                      <a:pt x="21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8" name="Google Shape;543;p38">
            <a:extLst>
              <a:ext uri="{FF2B5EF4-FFF2-40B4-BE49-F238E27FC236}">
                <a16:creationId xmlns:a16="http://schemas.microsoft.com/office/drawing/2014/main" id="{09AE8E0F-F730-09E3-9A5F-E60A47CF0442}"/>
              </a:ext>
            </a:extLst>
          </p:cNvPr>
          <p:cNvGrpSpPr/>
          <p:nvPr/>
        </p:nvGrpSpPr>
        <p:grpSpPr>
          <a:xfrm>
            <a:off x="6966850" y="1416149"/>
            <a:ext cx="664633" cy="664286"/>
            <a:chOff x="6212418" y="1482331"/>
            <a:chExt cx="627249" cy="626921"/>
          </a:xfrm>
        </p:grpSpPr>
        <p:sp>
          <p:nvSpPr>
            <p:cNvPr id="59" name="Google Shape;544;p38">
              <a:extLst>
                <a:ext uri="{FF2B5EF4-FFF2-40B4-BE49-F238E27FC236}">
                  <a16:creationId xmlns:a16="http://schemas.microsoft.com/office/drawing/2014/main" id="{31C4BECE-A0FE-1F04-0CB8-E0D31A7E86D0}"/>
                </a:ext>
              </a:extLst>
            </p:cNvPr>
            <p:cNvSpPr/>
            <p:nvPr/>
          </p:nvSpPr>
          <p:spPr>
            <a:xfrm>
              <a:off x="6212418" y="1482331"/>
              <a:ext cx="627249" cy="620800"/>
            </a:xfrm>
            <a:custGeom>
              <a:avLst/>
              <a:gdLst/>
              <a:ahLst/>
              <a:cxnLst/>
              <a:rect l="l" t="t" r="r" b="b"/>
              <a:pathLst>
                <a:path w="7782" h="7702" extrusionOk="0">
                  <a:moveTo>
                    <a:pt x="6112" y="1623"/>
                  </a:moveTo>
                  <a:cubicBezTo>
                    <a:pt x="6112" y="1623"/>
                    <a:pt x="6112" y="1623"/>
                    <a:pt x="6112" y="1623"/>
                  </a:cubicBezTo>
                  <a:lnTo>
                    <a:pt x="6112" y="1623"/>
                  </a:lnTo>
                  <a:cubicBezTo>
                    <a:pt x="6112" y="1623"/>
                    <a:pt x="6112" y="1623"/>
                    <a:pt x="6112" y="1623"/>
                  </a:cubicBezTo>
                  <a:close/>
                  <a:moveTo>
                    <a:pt x="1032" y="1"/>
                  </a:moveTo>
                  <a:cubicBezTo>
                    <a:pt x="1032" y="1"/>
                    <a:pt x="1" y="4037"/>
                    <a:pt x="1909" y="6207"/>
                  </a:cubicBezTo>
                  <a:cubicBezTo>
                    <a:pt x="1909" y="6207"/>
                    <a:pt x="3569" y="7701"/>
                    <a:pt x="5835" y="7701"/>
                  </a:cubicBezTo>
                  <a:cubicBezTo>
                    <a:pt x="6447" y="7701"/>
                    <a:pt x="7102" y="7592"/>
                    <a:pt x="7781" y="7316"/>
                  </a:cubicBezTo>
                  <a:cubicBezTo>
                    <a:pt x="7781" y="7316"/>
                    <a:pt x="5635" y="6499"/>
                    <a:pt x="6112" y="1623"/>
                  </a:cubicBezTo>
                  <a:lnTo>
                    <a:pt x="6112" y="1623"/>
                  </a:lnTo>
                  <a:cubicBezTo>
                    <a:pt x="6112" y="1623"/>
                    <a:pt x="6109" y="1623"/>
                    <a:pt x="6104" y="1623"/>
                  </a:cubicBezTo>
                  <a:cubicBezTo>
                    <a:pt x="5980" y="1623"/>
                    <a:pt x="4400" y="1465"/>
                    <a:pt x="10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45;p38">
              <a:extLst>
                <a:ext uri="{FF2B5EF4-FFF2-40B4-BE49-F238E27FC236}">
                  <a16:creationId xmlns:a16="http://schemas.microsoft.com/office/drawing/2014/main" id="{B431BDDE-4960-1DAA-7ED2-88A1E42114F3}"/>
                </a:ext>
              </a:extLst>
            </p:cNvPr>
            <p:cNvSpPr/>
            <p:nvPr/>
          </p:nvSpPr>
          <p:spPr>
            <a:xfrm>
              <a:off x="6365722" y="1881228"/>
              <a:ext cx="473459" cy="228024"/>
            </a:xfrm>
            <a:custGeom>
              <a:avLst/>
              <a:gdLst/>
              <a:ahLst/>
              <a:cxnLst/>
              <a:rect l="l" t="t" r="r" b="b"/>
              <a:pathLst>
                <a:path w="5874" h="2829" extrusionOk="0">
                  <a:moveTo>
                    <a:pt x="5873" y="2367"/>
                  </a:moveTo>
                  <a:cubicBezTo>
                    <a:pt x="5872" y="2368"/>
                    <a:pt x="5870" y="2368"/>
                    <a:pt x="5869" y="2369"/>
                  </a:cubicBezTo>
                  <a:lnTo>
                    <a:pt x="5869" y="2369"/>
                  </a:lnTo>
                  <a:cubicBezTo>
                    <a:pt x="5872" y="2368"/>
                    <a:pt x="5874" y="2368"/>
                    <a:pt x="5873" y="2367"/>
                  </a:cubicBezTo>
                  <a:close/>
                  <a:moveTo>
                    <a:pt x="2141" y="0"/>
                  </a:moveTo>
                  <a:cubicBezTo>
                    <a:pt x="2141" y="0"/>
                    <a:pt x="1496" y="1415"/>
                    <a:pt x="546" y="1415"/>
                  </a:cubicBezTo>
                  <a:cubicBezTo>
                    <a:pt x="373" y="1415"/>
                    <a:pt x="191" y="1368"/>
                    <a:pt x="1" y="1258"/>
                  </a:cubicBezTo>
                  <a:lnTo>
                    <a:pt x="1" y="1258"/>
                  </a:lnTo>
                  <a:cubicBezTo>
                    <a:pt x="1" y="1258"/>
                    <a:pt x="1394" y="2828"/>
                    <a:pt x="3689" y="2828"/>
                  </a:cubicBezTo>
                  <a:cubicBezTo>
                    <a:pt x="4346" y="2828"/>
                    <a:pt x="5076" y="2700"/>
                    <a:pt x="5869" y="2369"/>
                  </a:cubicBezTo>
                  <a:lnTo>
                    <a:pt x="5869" y="2369"/>
                  </a:lnTo>
                  <a:cubicBezTo>
                    <a:pt x="5850" y="2374"/>
                    <a:pt x="5766" y="2386"/>
                    <a:pt x="5633" y="2386"/>
                  </a:cubicBezTo>
                  <a:cubicBezTo>
                    <a:pt x="5034" y="2386"/>
                    <a:pt x="3434" y="2150"/>
                    <a:pt x="2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p59"/>
          <p:cNvSpPr txBox="1">
            <a:spLocks noGrp="1"/>
          </p:cNvSpPr>
          <p:nvPr>
            <p:ph type="ctrTitle"/>
          </p:nvPr>
        </p:nvSpPr>
        <p:spPr>
          <a:xfrm>
            <a:off x="4671851" y="1766719"/>
            <a:ext cx="3882600" cy="12831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Raleway" pitchFamily="2" charset="0"/>
              </a:rPr>
              <a:t>Спасибо за внимание!</a:t>
            </a:r>
            <a:endParaRPr dirty="0">
              <a:latin typeface="Raleway" pitchFamily="2" charset="0"/>
            </a:endParaRPr>
          </a:p>
        </p:txBody>
      </p:sp>
      <p:sp>
        <p:nvSpPr>
          <p:cNvPr id="1515" name="Google Shape;1515;p59"/>
          <p:cNvSpPr txBox="1">
            <a:spLocks noGrp="1"/>
          </p:cNvSpPr>
          <p:nvPr>
            <p:ph type="subTitle" idx="4294967295"/>
          </p:nvPr>
        </p:nvSpPr>
        <p:spPr>
          <a:xfrm>
            <a:off x="4609125" y="4260200"/>
            <a:ext cx="3819900" cy="2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Por favor, conserva esta diapositiva para atribuirnos</a:t>
            </a:r>
            <a:endParaRPr sz="1200"/>
          </a:p>
        </p:txBody>
      </p:sp>
      <p:grpSp>
        <p:nvGrpSpPr>
          <p:cNvPr id="1529" name="Google Shape;1529;p59"/>
          <p:cNvGrpSpPr/>
          <p:nvPr/>
        </p:nvGrpSpPr>
        <p:grpSpPr>
          <a:xfrm>
            <a:off x="-263107" y="292253"/>
            <a:ext cx="4997684" cy="4558994"/>
            <a:chOff x="223648" y="202852"/>
            <a:chExt cx="4997684" cy="4558994"/>
          </a:xfrm>
        </p:grpSpPr>
        <p:sp>
          <p:nvSpPr>
            <p:cNvPr id="1530" name="Google Shape;1530;p59"/>
            <p:cNvSpPr/>
            <p:nvPr/>
          </p:nvSpPr>
          <p:spPr>
            <a:xfrm>
              <a:off x="3729202" y="202852"/>
              <a:ext cx="664633" cy="657800"/>
            </a:xfrm>
            <a:custGeom>
              <a:avLst/>
              <a:gdLst/>
              <a:ahLst/>
              <a:cxnLst/>
              <a:rect l="l" t="t" r="r" b="b"/>
              <a:pathLst>
                <a:path w="7782" h="7702" extrusionOk="0">
                  <a:moveTo>
                    <a:pt x="6112" y="1623"/>
                  </a:moveTo>
                  <a:cubicBezTo>
                    <a:pt x="6112" y="1623"/>
                    <a:pt x="6112" y="1623"/>
                    <a:pt x="6112" y="1623"/>
                  </a:cubicBezTo>
                  <a:lnTo>
                    <a:pt x="6112" y="1623"/>
                  </a:lnTo>
                  <a:cubicBezTo>
                    <a:pt x="6112" y="1623"/>
                    <a:pt x="6112" y="1623"/>
                    <a:pt x="6112" y="1623"/>
                  </a:cubicBezTo>
                  <a:close/>
                  <a:moveTo>
                    <a:pt x="1032" y="1"/>
                  </a:moveTo>
                  <a:cubicBezTo>
                    <a:pt x="1032" y="1"/>
                    <a:pt x="1" y="4037"/>
                    <a:pt x="1909" y="6207"/>
                  </a:cubicBezTo>
                  <a:cubicBezTo>
                    <a:pt x="1909" y="6207"/>
                    <a:pt x="3569" y="7701"/>
                    <a:pt x="5835" y="7701"/>
                  </a:cubicBezTo>
                  <a:cubicBezTo>
                    <a:pt x="6447" y="7701"/>
                    <a:pt x="7102" y="7592"/>
                    <a:pt x="7781" y="7316"/>
                  </a:cubicBezTo>
                  <a:cubicBezTo>
                    <a:pt x="7781" y="7316"/>
                    <a:pt x="5635" y="6499"/>
                    <a:pt x="6112" y="1623"/>
                  </a:cubicBezTo>
                  <a:lnTo>
                    <a:pt x="6112" y="1623"/>
                  </a:lnTo>
                  <a:cubicBezTo>
                    <a:pt x="6112" y="1623"/>
                    <a:pt x="6109" y="1623"/>
                    <a:pt x="6104" y="1623"/>
                  </a:cubicBezTo>
                  <a:cubicBezTo>
                    <a:pt x="5980" y="1623"/>
                    <a:pt x="4400" y="1465"/>
                    <a:pt x="10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9"/>
            <p:cNvSpPr/>
            <p:nvPr/>
          </p:nvSpPr>
          <p:spPr>
            <a:xfrm>
              <a:off x="223648" y="919589"/>
              <a:ext cx="770712" cy="863914"/>
            </a:xfrm>
            <a:custGeom>
              <a:avLst/>
              <a:gdLst/>
              <a:ahLst/>
              <a:cxnLst/>
              <a:rect l="l" t="t" r="r" b="b"/>
              <a:pathLst>
                <a:path w="9766" h="10947" extrusionOk="0">
                  <a:moveTo>
                    <a:pt x="7989" y="0"/>
                  </a:moveTo>
                  <a:cubicBezTo>
                    <a:pt x="7989" y="0"/>
                    <a:pt x="0" y="3476"/>
                    <a:pt x="6504" y="10946"/>
                  </a:cubicBezTo>
                  <a:cubicBezTo>
                    <a:pt x="6504" y="10946"/>
                    <a:pt x="5473" y="8436"/>
                    <a:pt x="9766" y="6141"/>
                  </a:cubicBezTo>
                  <a:cubicBezTo>
                    <a:pt x="9766" y="6141"/>
                    <a:pt x="7917" y="2880"/>
                    <a:pt x="79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9"/>
            <p:cNvSpPr/>
            <p:nvPr/>
          </p:nvSpPr>
          <p:spPr>
            <a:xfrm rot="3198188">
              <a:off x="4426711" y="2631568"/>
              <a:ext cx="664636" cy="657803"/>
            </a:xfrm>
            <a:custGeom>
              <a:avLst/>
              <a:gdLst/>
              <a:ahLst/>
              <a:cxnLst/>
              <a:rect l="l" t="t" r="r" b="b"/>
              <a:pathLst>
                <a:path w="7782" h="7702" extrusionOk="0">
                  <a:moveTo>
                    <a:pt x="6112" y="1623"/>
                  </a:moveTo>
                  <a:cubicBezTo>
                    <a:pt x="6112" y="1623"/>
                    <a:pt x="6112" y="1623"/>
                    <a:pt x="6112" y="1623"/>
                  </a:cubicBezTo>
                  <a:lnTo>
                    <a:pt x="6112" y="1623"/>
                  </a:lnTo>
                  <a:cubicBezTo>
                    <a:pt x="6112" y="1623"/>
                    <a:pt x="6112" y="1623"/>
                    <a:pt x="6112" y="1623"/>
                  </a:cubicBezTo>
                  <a:close/>
                  <a:moveTo>
                    <a:pt x="1032" y="1"/>
                  </a:moveTo>
                  <a:cubicBezTo>
                    <a:pt x="1032" y="1"/>
                    <a:pt x="1" y="4037"/>
                    <a:pt x="1909" y="6207"/>
                  </a:cubicBezTo>
                  <a:cubicBezTo>
                    <a:pt x="1909" y="6207"/>
                    <a:pt x="3569" y="7701"/>
                    <a:pt x="5835" y="7701"/>
                  </a:cubicBezTo>
                  <a:cubicBezTo>
                    <a:pt x="6447" y="7701"/>
                    <a:pt x="7102" y="7592"/>
                    <a:pt x="7781" y="7316"/>
                  </a:cubicBezTo>
                  <a:cubicBezTo>
                    <a:pt x="7781" y="7316"/>
                    <a:pt x="5635" y="6499"/>
                    <a:pt x="6112" y="1623"/>
                  </a:cubicBezTo>
                  <a:lnTo>
                    <a:pt x="6112" y="1623"/>
                  </a:lnTo>
                  <a:cubicBezTo>
                    <a:pt x="6112" y="1623"/>
                    <a:pt x="6109" y="1623"/>
                    <a:pt x="6104" y="1623"/>
                  </a:cubicBezTo>
                  <a:cubicBezTo>
                    <a:pt x="5980" y="1623"/>
                    <a:pt x="4400" y="1465"/>
                    <a:pt x="10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33" name="Google Shape;1533;p59"/>
            <p:cNvGrpSpPr/>
            <p:nvPr/>
          </p:nvGrpSpPr>
          <p:grpSpPr>
            <a:xfrm>
              <a:off x="415379" y="625523"/>
              <a:ext cx="4466743" cy="4136323"/>
              <a:chOff x="415379" y="625523"/>
              <a:chExt cx="4466743" cy="4136323"/>
            </a:xfrm>
          </p:grpSpPr>
          <p:sp>
            <p:nvSpPr>
              <p:cNvPr id="1534" name="Google Shape;1534;p59"/>
              <p:cNvSpPr/>
              <p:nvPr/>
            </p:nvSpPr>
            <p:spPr>
              <a:xfrm>
                <a:off x="415379" y="4452093"/>
                <a:ext cx="4094865" cy="309753"/>
              </a:xfrm>
              <a:custGeom>
                <a:avLst/>
                <a:gdLst/>
                <a:ahLst/>
                <a:cxnLst/>
                <a:rect l="l" t="t" r="r" b="b"/>
                <a:pathLst>
                  <a:path w="37293" h="2821" extrusionOk="0">
                    <a:moveTo>
                      <a:pt x="18649" y="0"/>
                    </a:moveTo>
                    <a:cubicBezTo>
                      <a:pt x="8347" y="0"/>
                      <a:pt x="0" y="632"/>
                      <a:pt x="0" y="1407"/>
                    </a:cubicBezTo>
                    <a:cubicBezTo>
                      <a:pt x="0" y="2188"/>
                      <a:pt x="8347" y="2820"/>
                      <a:pt x="18649" y="2820"/>
                    </a:cubicBezTo>
                    <a:cubicBezTo>
                      <a:pt x="28945" y="2820"/>
                      <a:pt x="37292" y="2188"/>
                      <a:pt x="37292" y="1407"/>
                    </a:cubicBezTo>
                    <a:cubicBezTo>
                      <a:pt x="37292" y="632"/>
                      <a:pt x="28945" y="0"/>
                      <a:pt x="186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59"/>
              <p:cNvSpPr/>
              <p:nvPr/>
            </p:nvSpPr>
            <p:spPr>
              <a:xfrm>
                <a:off x="857227" y="2371647"/>
                <a:ext cx="3210405" cy="377172"/>
              </a:xfrm>
              <a:custGeom>
                <a:avLst/>
                <a:gdLst/>
                <a:ahLst/>
                <a:cxnLst/>
                <a:rect l="l" t="t" r="r" b="b"/>
                <a:pathLst>
                  <a:path w="29238" h="3435" extrusionOk="0">
                    <a:moveTo>
                      <a:pt x="1" y="0"/>
                    </a:moveTo>
                    <a:lnTo>
                      <a:pt x="1" y="3434"/>
                    </a:lnTo>
                    <a:lnTo>
                      <a:pt x="29238" y="3434"/>
                    </a:lnTo>
                    <a:lnTo>
                      <a:pt x="2923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59"/>
              <p:cNvSpPr/>
              <p:nvPr/>
            </p:nvSpPr>
            <p:spPr>
              <a:xfrm>
                <a:off x="857227" y="2371647"/>
                <a:ext cx="3210405" cy="14494"/>
              </a:xfrm>
              <a:custGeom>
                <a:avLst/>
                <a:gdLst/>
                <a:ahLst/>
                <a:cxnLst/>
                <a:rect l="l" t="t" r="r" b="b"/>
                <a:pathLst>
                  <a:path w="29238" h="132" extrusionOk="0">
                    <a:moveTo>
                      <a:pt x="1" y="0"/>
                    </a:moveTo>
                    <a:lnTo>
                      <a:pt x="1" y="131"/>
                    </a:lnTo>
                    <a:lnTo>
                      <a:pt x="29238" y="131"/>
                    </a:lnTo>
                    <a:lnTo>
                      <a:pt x="2923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59"/>
              <p:cNvSpPr/>
              <p:nvPr/>
            </p:nvSpPr>
            <p:spPr>
              <a:xfrm>
                <a:off x="1020944" y="2748712"/>
                <a:ext cx="512668" cy="171621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1563" extrusionOk="0">
                    <a:moveTo>
                      <a:pt x="0" y="0"/>
                    </a:moveTo>
                    <a:lnTo>
                      <a:pt x="0" y="1562"/>
                    </a:lnTo>
                    <a:lnTo>
                      <a:pt x="4668" y="1562"/>
                    </a:lnTo>
                    <a:lnTo>
                      <a:pt x="466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59"/>
              <p:cNvSpPr/>
              <p:nvPr/>
            </p:nvSpPr>
            <p:spPr>
              <a:xfrm>
                <a:off x="1085069" y="2920225"/>
                <a:ext cx="384419" cy="1319167"/>
              </a:xfrm>
              <a:custGeom>
                <a:avLst/>
                <a:gdLst/>
                <a:ahLst/>
                <a:cxnLst/>
                <a:rect l="l" t="t" r="r" b="b"/>
                <a:pathLst>
                  <a:path w="3501" h="12014" extrusionOk="0">
                    <a:moveTo>
                      <a:pt x="0" y="0"/>
                    </a:moveTo>
                    <a:lnTo>
                      <a:pt x="0" y="12014"/>
                    </a:lnTo>
                    <a:lnTo>
                      <a:pt x="3500" y="12014"/>
                    </a:lnTo>
                    <a:lnTo>
                      <a:pt x="350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59"/>
              <p:cNvSpPr/>
              <p:nvPr/>
            </p:nvSpPr>
            <p:spPr>
              <a:xfrm>
                <a:off x="1126904" y="2958217"/>
                <a:ext cx="14604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1448" extrusionOk="0">
                    <a:moveTo>
                      <a:pt x="1" y="0"/>
                    </a:moveTo>
                    <a:lnTo>
                      <a:pt x="1" y="11447"/>
                    </a:lnTo>
                    <a:lnTo>
                      <a:pt x="132" y="11447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59"/>
              <p:cNvSpPr/>
              <p:nvPr/>
            </p:nvSpPr>
            <p:spPr>
              <a:xfrm>
                <a:off x="1174120" y="2958217"/>
                <a:ext cx="14494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1448" extrusionOk="0">
                    <a:moveTo>
                      <a:pt x="0" y="0"/>
                    </a:moveTo>
                    <a:lnTo>
                      <a:pt x="0" y="11447"/>
                    </a:lnTo>
                    <a:lnTo>
                      <a:pt x="131" y="11447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59"/>
              <p:cNvSpPr/>
              <p:nvPr/>
            </p:nvSpPr>
            <p:spPr>
              <a:xfrm>
                <a:off x="1222543" y="2958217"/>
                <a:ext cx="14494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1448" extrusionOk="0">
                    <a:moveTo>
                      <a:pt x="0" y="0"/>
                    </a:moveTo>
                    <a:lnTo>
                      <a:pt x="0" y="11447"/>
                    </a:lnTo>
                    <a:lnTo>
                      <a:pt x="132" y="11447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" name="Google Shape;1542;p59"/>
              <p:cNvSpPr/>
              <p:nvPr/>
            </p:nvSpPr>
            <p:spPr>
              <a:xfrm>
                <a:off x="1269648" y="2958217"/>
                <a:ext cx="15153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1448" extrusionOk="0">
                    <a:moveTo>
                      <a:pt x="1" y="0"/>
                    </a:moveTo>
                    <a:lnTo>
                      <a:pt x="1" y="11447"/>
                    </a:lnTo>
                    <a:lnTo>
                      <a:pt x="138" y="11447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59"/>
              <p:cNvSpPr/>
              <p:nvPr/>
            </p:nvSpPr>
            <p:spPr>
              <a:xfrm>
                <a:off x="1317413" y="2958217"/>
                <a:ext cx="14604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1448" extrusionOk="0">
                    <a:moveTo>
                      <a:pt x="1" y="0"/>
                    </a:moveTo>
                    <a:lnTo>
                      <a:pt x="1" y="11447"/>
                    </a:lnTo>
                    <a:lnTo>
                      <a:pt x="132" y="11447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59"/>
              <p:cNvSpPr/>
              <p:nvPr/>
            </p:nvSpPr>
            <p:spPr>
              <a:xfrm>
                <a:off x="1365946" y="2958217"/>
                <a:ext cx="14494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1448" extrusionOk="0">
                    <a:moveTo>
                      <a:pt x="0" y="0"/>
                    </a:moveTo>
                    <a:lnTo>
                      <a:pt x="0" y="11447"/>
                    </a:lnTo>
                    <a:lnTo>
                      <a:pt x="131" y="11447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59"/>
              <p:cNvSpPr/>
              <p:nvPr/>
            </p:nvSpPr>
            <p:spPr>
              <a:xfrm>
                <a:off x="1413052" y="2958217"/>
                <a:ext cx="14494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1448" extrusionOk="0">
                    <a:moveTo>
                      <a:pt x="0" y="0"/>
                    </a:moveTo>
                    <a:lnTo>
                      <a:pt x="0" y="11447"/>
                    </a:lnTo>
                    <a:lnTo>
                      <a:pt x="131" y="11447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59"/>
              <p:cNvSpPr/>
              <p:nvPr/>
            </p:nvSpPr>
            <p:spPr>
              <a:xfrm>
                <a:off x="1085069" y="2920225"/>
                <a:ext cx="384419" cy="12517"/>
              </a:xfrm>
              <a:custGeom>
                <a:avLst/>
                <a:gdLst/>
                <a:ahLst/>
                <a:cxnLst/>
                <a:rect l="l" t="t" r="r" b="b"/>
                <a:pathLst>
                  <a:path w="3501" h="114" extrusionOk="0">
                    <a:moveTo>
                      <a:pt x="0" y="0"/>
                    </a:moveTo>
                    <a:lnTo>
                      <a:pt x="0" y="114"/>
                    </a:lnTo>
                    <a:lnTo>
                      <a:pt x="3500" y="114"/>
                    </a:lnTo>
                    <a:lnTo>
                      <a:pt x="350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59"/>
              <p:cNvSpPr/>
              <p:nvPr/>
            </p:nvSpPr>
            <p:spPr>
              <a:xfrm>
                <a:off x="1085069" y="4226886"/>
                <a:ext cx="384419" cy="12517"/>
              </a:xfrm>
              <a:custGeom>
                <a:avLst/>
                <a:gdLst/>
                <a:ahLst/>
                <a:cxnLst/>
                <a:rect l="l" t="t" r="r" b="b"/>
                <a:pathLst>
                  <a:path w="3501" h="114" extrusionOk="0">
                    <a:moveTo>
                      <a:pt x="0" y="0"/>
                    </a:moveTo>
                    <a:lnTo>
                      <a:pt x="0" y="114"/>
                    </a:lnTo>
                    <a:lnTo>
                      <a:pt x="3500" y="114"/>
                    </a:lnTo>
                    <a:lnTo>
                      <a:pt x="350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59"/>
              <p:cNvSpPr/>
              <p:nvPr/>
            </p:nvSpPr>
            <p:spPr>
              <a:xfrm>
                <a:off x="1020944" y="2748712"/>
                <a:ext cx="512668" cy="12517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114" extrusionOk="0">
                    <a:moveTo>
                      <a:pt x="0" y="0"/>
                    </a:moveTo>
                    <a:lnTo>
                      <a:pt x="0" y="114"/>
                    </a:lnTo>
                    <a:lnTo>
                      <a:pt x="4668" y="114"/>
                    </a:lnTo>
                    <a:lnTo>
                      <a:pt x="46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" name="Google Shape;1549;p59"/>
              <p:cNvSpPr/>
              <p:nvPr/>
            </p:nvSpPr>
            <p:spPr>
              <a:xfrm>
                <a:off x="1819543" y="2748712"/>
                <a:ext cx="512668" cy="171621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1563" extrusionOk="0">
                    <a:moveTo>
                      <a:pt x="1" y="0"/>
                    </a:moveTo>
                    <a:lnTo>
                      <a:pt x="1" y="1562"/>
                    </a:lnTo>
                    <a:lnTo>
                      <a:pt x="4669" y="1562"/>
                    </a:lnTo>
                    <a:lnTo>
                      <a:pt x="466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59"/>
              <p:cNvSpPr/>
              <p:nvPr/>
            </p:nvSpPr>
            <p:spPr>
              <a:xfrm>
                <a:off x="1883669" y="2920225"/>
                <a:ext cx="384419" cy="1319167"/>
              </a:xfrm>
              <a:custGeom>
                <a:avLst/>
                <a:gdLst/>
                <a:ahLst/>
                <a:cxnLst/>
                <a:rect l="l" t="t" r="r" b="b"/>
                <a:pathLst>
                  <a:path w="3501" h="12014" extrusionOk="0">
                    <a:moveTo>
                      <a:pt x="1" y="0"/>
                    </a:moveTo>
                    <a:lnTo>
                      <a:pt x="1" y="12014"/>
                    </a:lnTo>
                    <a:lnTo>
                      <a:pt x="3501" y="12014"/>
                    </a:lnTo>
                    <a:lnTo>
                      <a:pt x="350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59"/>
              <p:cNvSpPr/>
              <p:nvPr/>
            </p:nvSpPr>
            <p:spPr>
              <a:xfrm>
                <a:off x="1924955" y="2958217"/>
                <a:ext cx="15153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1448" extrusionOk="0">
                    <a:moveTo>
                      <a:pt x="1" y="0"/>
                    </a:moveTo>
                    <a:lnTo>
                      <a:pt x="1" y="11447"/>
                    </a:lnTo>
                    <a:lnTo>
                      <a:pt x="138" y="11447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59"/>
              <p:cNvSpPr/>
              <p:nvPr/>
            </p:nvSpPr>
            <p:spPr>
              <a:xfrm>
                <a:off x="1972719" y="2958217"/>
                <a:ext cx="15153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1448" extrusionOk="0">
                    <a:moveTo>
                      <a:pt x="1" y="0"/>
                    </a:moveTo>
                    <a:lnTo>
                      <a:pt x="1" y="11447"/>
                    </a:lnTo>
                    <a:lnTo>
                      <a:pt x="138" y="11447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59"/>
              <p:cNvSpPr/>
              <p:nvPr/>
            </p:nvSpPr>
            <p:spPr>
              <a:xfrm>
                <a:off x="2021142" y="2958217"/>
                <a:ext cx="14604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1448" extrusionOk="0">
                    <a:moveTo>
                      <a:pt x="1" y="0"/>
                    </a:moveTo>
                    <a:lnTo>
                      <a:pt x="1" y="11447"/>
                    </a:lnTo>
                    <a:lnTo>
                      <a:pt x="132" y="11447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59"/>
              <p:cNvSpPr/>
              <p:nvPr/>
            </p:nvSpPr>
            <p:spPr>
              <a:xfrm>
                <a:off x="2068358" y="2958217"/>
                <a:ext cx="15153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1448" extrusionOk="0">
                    <a:moveTo>
                      <a:pt x="0" y="0"/>
                    </a:moveTo>
                    <a:lnTo>
                      <a:pt x="0" y="11447"/>
                    </a:lnTo>
                    <a:lnTo>
                      <a:pt x="137" y="11447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59"/>
              <p:cNvSpPr/>
              <p:nvPr/>
            </p:nvSpPr>
            <p:spPr>
              <a:xfrm>
                <a:off x="2116122" y="2958217"/>
                <a:ext cx="14494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1448" extrusionOk="0">
                    <a:moveTo>
                      <a:pt x="0" y="0"/>
                    </a:moveTo>
                    <a:lnTo>
                      <a:pt x="0" y="11447"/>
                    </a:lnTo>
                    <a:lnTo>
                      <a:pt x="132" y="11447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59"/>
              <p:cNvSpPr/>
              <p:nvPr/>
            </p:nvSpPr>
            <p:spPr>
              <a:xfrm>
                <a:off x="2163228" y="2958217"/>
                <a:ext cx="15153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1448" extrusionOk="0">
                    <a:moveTo>
                      <a:pt x="1" y="0"/>
                    </a:moveTo>
                    <a:lnTo>
                      <a:pt x="1" y="11447"/>
                    </a:lnTo>
                    <a:lnTo>
                      <a:pt x="138" y="11447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59"/>
              <p:cNvSpPr/>
              <p:nvPr/>
            </p:nvSpPr>
            <p:spPr>
              <a:xfrm>
                <a:off x="2211651" y="2958217"/>
                <a:ext cx="14604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1448" extrusionOk="0">
                    <a:moveTo>
                      <a:pt x="1" y="0"/>
                    </a:moveTo>
                    <a:lnTo>
                      <a:pt x="1" y="11447"/>
                    </a:lnTo>
                    <a:lnTo>
                      <a:pt x="132" y="11447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59"/>
              <p:cNvSpPr/>
              <p:nvPr/>
            </p:nvSpPr>
            <p:spPr>
              <a:xfrm>
                <a:off x="1883669" y="2920225"/>
                <a:ext cx="384419" cy="12517"/>
              </a:xfrm>
              <a:custGeom>
                <a:avLst/>
                <a:gdLst/>
                <a:ahLst/>
                <a:cxnLst/>
                <a:rect l="l" t="t" r="r" b="b"/>
                <a:pathLst>
                  <a:path w="3501" h="114" extrusionOk="0">
                    <a:moveTo>
                      <a:pt x="1" y="0"/>
                    </a:moveTo>
                    <a:lnTo>
                      <a:pt x="1" y="114"/>
                    </a:lnTo>
                    <a:lnTo>
                      <a:pt x="3501" y="114"/>
                    </a:lnTo>
                    <a:lnTo>
                      <a:pt x="35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59"/>
              <p:cNvSpPr/>
              <p:nvPr/>
            </p:nvSpPr>
            <p:spPr>
              <a:xfrm>
                <a:off x="1883669" y="4226886"/>
                <a:ext cx="384419" cy="12517"/>
              </a:xfrm>
              <a:custGeom>
                <a:avLst/>
                <a:gdLst/>
                <a:ahLst/>
                <a:cxnLst/>
                <a:rect l="l" t="t" r="r" b="b"/>
                <a:pathLst>
                  <a:path w="3501" h="114" extrusionOk="0">
                    <a:moveTo>
                      <a:pt x="1" y="0"/>
                    </a:moveTo>
                    <a:lnTo>
                      <a:pt x="1" y="114"/>
                    </a:lnTo>
                    <a:lnTo>
                      <a:pt x="3501" y="114"/>
                    </a:lnTo>
                    <a:lnTo>
                      <a:pt x="35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59"/>
              <p:cNvSpPr/>
              <p:nvPr/>
            </p:nvSpPr>
            <p:spPr>
              <a:xfrm>
                <a:off x="1819543" y="2748712"/>
                <a:ext cx="512668" cy="12517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114" extrusionOk="0">
                    <a:moveTo>
                      <a:pt x="1" y="0"/>
                    </a:moveTo>
                    <a:lnTo>
                      <a:pt x="1" y="114"/>
                    </a:lnTo>
                    <a:lnTo>
                      <a:pt x="4669" y="114"/>
                    </a:lnTo>
                    <a:lnTo>
                      <a:pt x="466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59"/>
              <p:cNvSpPr/>
              <p:nvPr/>
            </p:nvSpPr>
            <p:spPr>
              <a:xfrm>
                <a:off x="2605076" y="2748712"/>
                <a:ext cx="512778" cy="171621"/>
              </a:xfrm>
              <a:custGeom>
                <a:avLst/>
                <a:gdLst/>
                <a:ahLst/>
                <a:cxnLst/>
                <a:rect l="l" t="t" r="r" b="b"/>
                <a:pathLst>
                  <a:path w="4670" h="1563" extrusionOk="0">
                    <a:moveTo>
                      <a:pt x="1" y="0"/>
                    </a:moveTo>
                    <a:lnTo>
                      <a:pt x="1" y="1562"/>
                    </a:lnTo>
                    <a:lnTo>
                      <a:pt x="4669" y="1562"/>
                    </a:lnTo>
                    <a:lnTo>
                      <a:pt x="466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59"/>
              <p:cNvSpPr/>
              <p:nvPr/>
            </p:nvSpPr>
            <p:spPr>
              <a:xfrm>
                <a:off x="2669311" y="2920225"/>
                <a:ext cx="384309" cy="1319167"/>
              </a:xfrm>
              <a:custGeom>
                <a:avLst/>
                <a:gdLst/>
                <a:ahLst/>
                <a:cxnLst/>
                <a:rect l="l" t="t" r="r" b="b"/>
                <a:pathLst>
                  <a:path w="3500" h="12014" extrusionOk="0">
                    <a:moveTo>
                      <a:pt x="0" y="0"/>
                    </a:moveTo>
                    <a:lnTo>
                      <a:pt x="0" y="12014"/>
                    </a:lnTo>
                    <a:lnTo>
                      <a:pt x="3500" y="12014"/>
                    </a:lnTo>
                    <a:lnTo>
                      <a:pt x="350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59"/>
              <p:cNvSpPr/>
              <p:nvPr/>
            </p:nvSpPr>
            <p:spPr>
              <a:xfrm>
                <a:off x="2710488" y="2958217"/>
                <a:ext cx="15153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1448" extrusionOk="0">
                    <a:moveTo>
                      <a:pt x="1" y="0"/>
                    </a:moveTo>
                    <a:lnTo>
                      <a:pt x="1" y="11447"/>
                    </a:lnTo>
                    <a:lnTo>
                      <a:pt x="138" y="11447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59"/>
              <p:cNvSpPr/>
              <p:nvPr/>
            </p:nvSpPr>
            <p:spPr>
              <a:xfrm>
                <a:off x="2758362" y="2958217"/>
                <a:ext cx="15153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1448" extrusionOk="0">
                    <a:moveTo>
                      <a:pt x="0" y="0"/>
                    </a:moveTo>
                    <a:lnTo>
                      <a:pt x="0" y="11447"/>
                    </a:lnTo>
                    <a:lnTo>
                      <a:pt x="137" y="11447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59"/>
              <p:cNvSpPr/>
              <p:nvPr/>
            </p:nvSpPr>
            <p:spPr>
              <a:xfrm>
                <a:off x="2806785" y="2958217"/>
                <a:ext cx="14494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1448" extrusionOk="0">
                    <a:moveTo>
                      <a:pt x="0" y="0"/>
                    </a:moveTo>
                    <a:lnTo>
                      <a:pt x="0" y="11447"/>
                    </a:lnTo>
                    <a:lnTo>
                      <a:pt x="131" y="11447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59"/>
              <p:cNvSpPr/>
              <p:nvPr/>
            </p:nvSpPr>
            <p:spPr>
              <a:xfrm>
                <a:off x="2853891" y="2958217"/>
                <a:ext cx="15153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1448" extrusionOk="0">
                    <a:moveTo>
                      <a:pt x="1" y="0"/>
                    </a:moveTo>
                    <a:lnTo>
                      <a:pt x="1" y="11447"/>
                    </a:lnTo>
                    <a:lnTo>
                      <a:pt x="138" y="11447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59"/>
              <p:cNvSpPr/>
              <p:nvPr/>
            </p:nvSpPr>
            <p:spPr>
              <a:xfrm>
                <a:off x="2901655" y="2958217"/>
                <a:ext cx="14494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1448" extrusionOk="0">
                    <a:moveTo>
                      <a:pt x="1" y="0"/>
                    </a:moveTo>
                    <a:lnTo>
                      <a:pt x="1" y="11447"/>
                    </a:lnTo>
                    <a:lnTo>
                      <a:pt x="132" y="11447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59"/>
              <p:cNvSpPr/>
              <p:nvPr/>
            </p:nvSpPr>
            <p:spPr>
              <a:xfrm>
                <a:off x="2950078" y="2958217"/>
                <a:ext cx="14604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1448" extrusionOk="0">
                    <a:moveTo>
                      <a:pt x="1" y="0"/>
                    </a:moveTo>
                    <a:lnTo>
                      <a:pt x="1" y="11447"/>
                    </a:lnTo>
                    <a:lnTo>
                      <a:pt x="132" y="11447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59"/>
              <p:cNvSpPr/>
              <p:nvPr/>
            </p:nvSpPr>
            <p:spPr>
              <a:xfrm>
                <a:off x="2997294" y="2958217"/>
                <a:ext cx="14494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1448" extrusionOk="0">
                    <a:moveTo>
                      <a:pt x="0" y="0"/>
                    </a:moveTo>
                    <a:lnTo>
                      <a:pt x="0" y="11447"/>
                    </a:lnTo>
                    <a:lnTo>
                      <a:pt x="131" y="11447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59"/>
              <p:cNvSpPr/>
              <p:nvPr/>
            </p:nvSpPr>
            <p:spPr>
              <a:xfrm>
                <a:off x="2669311" y="2920225"/>
                <a:ext cx="384309" cy="12517"/>
              </a:xfrm>
              <a:custGeom>
                <a:avLst/>
                <a:gdLst/>
                <a:ahLst/>
                <a:cxnLst/>
                <a:rect l="l" t="t" r="r" b="b"/>
                <a:pathLst>
                  <a:path w="3500" h="114" extrusionOk="0">
                    <a:moveTo>
                      <a:pt x="0" y="0"/>
                    </a:moveTo>
                    <a:lnTo>
                      <a:pt x="0" y="114"/>
                    </a:lnTo>
                    <a:lnTo>
                      <a:pt x="3500" y="114"/>
                    </a:lnTo>
                    <a:lnTo>
                      <a:pt x="350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59"/>
              <p:cNvSpPr/>
              <p:nvPr/>
            </p:nvSpPr>
            <p:spPr>
              <a:xfrm>
                <a:off x="2669311" y="4226886"/>
                <a:ext cx="384309" cy="12517"/>
              </a:xfrm>
              <a:custGeom>
                <a:avLst/>
                <a:gdLst/>
                <a:ahLst/>
                <a:cxnLst/>
                <a:rect l="l" t="t" r="r" b="b"/>
                <a:pathLst>
                  <a:path w="3500" h="114" extrusionOk="0">
                    <a:moveTo>
                      <a:pt x="0" y="0"/>
                    </a:moveTo>
                    <a:lnTo>
                      <a:pt x="0" y="114"/>
                    </a:lnTo>
                    <a:lnTo>
                      <a:pt x="3500" y="114"/>
                    </a:lnTo>
                    <a:lnTo>
                      <a:pt x="350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59"/>
              <p:cNvSpPr/>
              <p:nvPr/>
            </p:nvSpPr>
            <p:spPr>
              <a:xfrm>
                <a:off x="2605076" y="2748712"/>
                <a:ext cx="512778" cy="12517"/>
              </a:xfrm>
              <a:custGeom>
                <a:avLst/>
                <a:gdLst/>
                <a:ahLst/>
                <a:cxnLst/>
                <a:rect l="l" t="t" r="r" b="b"/>
                <a:pathLst>
                  <a:path w="4670" h="114" extrusionOk="0">
                    <a:moveTo>
                      <a:pt x="1" y="0"/>
                    </a:moveTo>
                    <a:lnTo>
                      <a:pt x="1" y="114"/>
                    </a:lnTo>
                    <a:lnTo>
                      <a:pt x="4669" y="114"/>
                    </a:lnTo>
                    <a:lnTo>
                      <a:pt x="466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59"/>
              <p:cNvSpPr/>
              <p:nvPr/>
            </p:nvSpPr>
            <p:spPr>
              <a:xfrm>
                <a:off x="3392696" y="2748712"/>
                <a:ext cx="512009" cy="171621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1563" extrusionOk="0">
                    <a:moveTo>
                      <a:pt x="0" y="0"/>
                    </a:moveTo>
                    <a:lnTo>
                      <a:pt x="0" y="1562"/>
                    </a:lnTo>
                    <a:lnTo>
                      <a:pt x="4662" y="156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59"/>
              <p:cNvSpPr/>
              <p:nvPr/>
            </p:nvSpPr>
            <p:spPr>
              <a:xfrm>
                <a:off x="3456162" y="2920225"/>
                <a:ext cx="385077" cy="1319167"/>
              </a:xfrm>
              <a:custGeom>
                <a:avLst/>
                <a:gdLst/>
                <a:ahLst/>
                <a:cxnLst/>
                <a:rect l="l" t="t" r="r" b="b"/>
                <a:pathLst>
                  <a:path w="3507" h="12014" extrusionOk="0">
                    <a:moveTo>
                      <a:pt x="0" y="0"/>
                    </a:moveTo>
                    <a:lnTo>
                      <a:pt x="0" y="12014"/>
                    </a:lnTo>
                    <a:lnTo>
                      <a:pt x="3506" y="12014"/>
                    </a:lnTo>
                    <a:lnTo>
                      <a:pt x="350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59"/>
              <p:cNvSpPr/>
              <p:nvPr/>
            </p:nvSpPr>
            <p:spPr>
              <a:xfrm>
                <a:off x="3498107" y="2958217"/>
                <a:ext cx="15153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1448" extrusionOk="0">
                    <a:moveTo>
                      <a:pt x="0" y="0"/>
                    </a:moveTo>
                    <a:lnTo>
                      <a:pt x="0" y="11447"/>
                    </a:lnTo>
                    <a:lnTo>
                      <a:pt x="137" y="11447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59"/>
              <p:cNvSpPr/>
              <p:nvPr/>
            </p:nvSpPr>
            <p:spPr>
              <a:xfrm>
                <a:off x="3545212" y="2958217"/>
                <a:ext cx="15153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1448" extrusionOk="0">
                    <a:moveTo>
                      <a:pt x="0" y="0"/>
                    </a:moveTo>
                    <a:lnTo>
                      <a:pt x="0" y="11447"/>
                    </a:lnTo>
                    <a:lnTo>
                      <a:pt x="137" y="11447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59"/>
              <p:cNvSpPr/>
              <p:nvPr/>
            </p:nvSpPr>
            <p:spPr>
              <a:xfrm>
                <a:off x="3593636" y="2958217"/>
                <a:ext cx="15153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1448" extrusionOk="0">
                    <a:moveTo>
                      <a:pt x="0" y="0"/>
                    </a:moveTo>
                    <a:lnTo>
                      <a:pt x="0" y="11447"/>
                    </a:lnTo>
                    <a:lnTo>
                      <a:pt x="138" y="11447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59"/>
              <p:cNvSpPr/>
              <p:nvPr/>
            </p:nvSpPr>
            <p:spPr>
              <a:xfrm>
                <a:off x="3641400" y="2958217"/>
                <a:ext cx="14494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1448" extrusionOk="0">
                    <a:moveTo>
                      <a:pt x="1" y="0"/>
                    </a:moveTo>
                    <a:lnTo>
                      <a:pt x="1" y="11447"/>
                    </a:lnTo>
                    <a:lnTo>
                      <a:pt x="132" y="11447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59"/>
              <p:cNvSpPr/>
              <p:nvPr/>
            </p:nvSpPr>
            <p:spPr>
              <a:xfrm>
                <a:off x="3688506" y="2958217"/>
                <a:ext cx="15263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1448" extrusionOk="0">
                    <a:moveTo>
                      <a:pt x="1" y="0"/>
                    </a:moveTo>
                    <a:lnTo>
                      <a:pt x="1" y="11447"/>
                    </a:lnTo>
                    <a:lnTo>
                      <a:pt x="138" y="11447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59"/>
              <p:cNvSpPr/>
              <p:nvPr/>
            </p:nvSpPr>
            <p:spPr>
              <a:xfrm>
                <a:off x="3737039" y="2958217"/>
                <a:ext cx="14494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1448" extrusionOk="0">
                    <a:moveTo>
                      <a:pt x="0" y="0"/>
                    </a:moveTo>
                    <a:lnTo>
                      <a:pt x="0" y="11447"/>
                    </a:lnTo>
                    <a:lnTo>
                      <a:pt x="131" y="11447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59"/>
              <p:cNvSpPr/>
              <p:nvPr/>
            </p:nvSpPr>
            <p:spPr>
              <a:xfrm>
                <a:off x="3784803" y="2958217"/>
                <a:ext cx="14494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1448" extrusionOk="0">
                    <a:moveTo>
                      <a:pt x="0" y="0"/>
                    </a:moveTo>
                    <a:lnTo>
                      <a:pt x="0" y="11447"/>
                    </a:lnTo>
                    <a:lnTo>
                      <a:pt x="132" y="11447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59"/>
              <p:cNvSpPr/>
              <p:nvPr/>
            </p:nvSpPr>
            <p:spPr>
              <a:xfrm>
                <a:off x="3456162" y="2920225"/>
                <a:ext cx="385077" cy="12517"/>
              </a:xfrm>
              <a:custGeom>
                <a:avLst/>
                <a:gdLst/>
                <a:ahLst/>
                <a:cxnLst/>
                <a:rect l="l" t="t" r="r" b="b"/>
                <a:pathLst>
                  <a:path w="3507" h="114" extrusionOk="0">
                    <a:moveTo>
                      <a:pt x="0" y="0"/>
                    </a:moveTo>
                    <a:lnTo>
                      <a:pt x="0" y="114"/>
                    </a:lnTo>
                    <a:lnTo>
                      <a:pt x="3506" y="114"/>
                    </a:lnTo>
                    <a:lnTo>
                      <a:pt x="35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59"/>
              <p:cNvSpPr/>
              <p:nvPr/>
            </p:nvSpPr>
            <p:spPr>
              <a:xfrm>
                <a:off x="3456162" y="4226886"/>
                <a:ext cx="385077" cy="12517"/>
              </a:xfrm>
              <a:custGeom>
                <a:avLst/>
                <a:gdLst/>
                <a:ahLst/>
                <a:cxnLst/>
                <a:rect l="l" t="t" r="r" b="b"/>
                <a:pathLst>
                  <a:path w="3507" h="114" extrusionOk="0">
                    <a:moveTo>
                      <a:pt x="0" y="0"/>
                    </a:moveTo>
                    <a:lnTo>
                      <a:pt x="0" y="114"/>
                    </a:lnTo>
                    <a:lnTo>
                      <a:pt x="3506" y="114"/>
                    </a:lnTo>
                    <a:lnTo>
                      <a:pt x="35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59"/>
              <p:cNvSpPr/>
              <p:nvPr/>
            </p:nvSpPr>
            <p:spPr>
              <a:xfrm>
                <a:off x="3392696" y="2748712"/>
                <a:ext cx="512009" cy="12517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114" extrusionOk="0">
                    <a:moveTo>
                      <a:pt x="0" y="0"/>
                    </a:moveTo>
                    <a:lnTo>
                      <a:pt x="0" y="114"/>
                    </a:lnTo>
                    <a:lnTo>
                      <a:pt x="4662" y="114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59"/>
              <p:cNvSpPr/>
              <p:nvPr/>
            </p:nvSpPr>
            <p:spPr>
              <a:xfrm>
                <a:off x="963297" y="4239294"/>
                <a:ext cx="2999036" cy="53144"/>
              </a:xfrm>
              <a:custGeom>
                <a:avLst/>
                <a:gdLst/>
                <a:ahLst/>
                <a:cxnLst/>
                <a:rect l="l" t="t" r="r" b="b"/>
                <a:pathLst>
                  <a:path w="27313" h="484" extrusionOk="0">
                    <a:moveTo>
                      <a:pt x="0" y="1"/>
                    </a:moveTo>
                    <a:lnTo>
                      <a:pt x="0" y="484"/>
                    </a:lnTo>
                    <a:lnTo>
                      <a:pt x="27312" y="484"/>
                    </a:lnTo>
                    <a:lnTo>
                      <a:pt x="2731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59"/>
              <p:cNvSpPr/>
              <p:nvPr/>
            </p:nvSpPr>
            <p:spPr>
              <a:xfrm>
                <a:off x="963297" y="4285082"/>
                <a:ext cx="2999036" cy="8016"/>
              </a:xfrm>
              <a:custGeom>
                <a:avLst/>
                <a:gdLst/>
                <a:ahLst/>
                <a:cxnLst/>
                <a:rect l="l" t="t" r="r" b="b"/>
                <a:pathLst>
                  <a:path w="27313" h="73" extrusionOk="0">
                    <a:moveTo>
                      <a:pt x="0" y="1"/>
                    </a:moveTo>
                    <a:lnTo>
                      <a:pt x="0" y="73"/>
                    </a:lnTo>
                    <a:lnTo>
                      <a:pt x="27312" y="73"/>
                    </a:lnTo>
                    <a:lnTo>
                      <a:pt x="2731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59"/>
              <p:cNvSpPr/>
              <p:nvPr/>
            </p:nvSpPr>
            <p:spPr>
              <a:xfrm>
                <a:off x="902466" y="4291670"/>
                <a:ext cx="3120038" cy="53144"/>
              </a:xfrm>
              <a:custGeom>
                <a:avLst/>
                <a:gdLst/>
                <a:ahLst/>
                <a:cxnLst/>
                <a:rect l="l" t="t" r="r" b="b"/>
                <a:pathLst>
                  <a:path w="28415" h="484" extrusionOk="0">
                    <a:moveTo>
                      <a:pt x="0" y="1"/>
                    </a:moveTo>
                    <a:lnTo>
                      <a:pt x="0" y="484"/>
                    </a:lnTo>
                    <a:lnTo>
                      <a:pt x="28415" y="484"/>
                    </a:lnTo>
                    <a:lnTo>
                      <a:pt x="284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59"/>
              <p:cNvSpPr/>
              <p:nvPr/>
            </p:nvSpPr>
            <p:spPr>
              <a:xfrm>
                <a:off x="902466" y="4337458"/>
                <a:ext cx="3120038" cy="7357"/>
              </a:xfrm>
              <a:custGeom>
                <a:avLst/>
                <a:gdLst/>
                <a:ahLst/>
                <a:cxnLst/>
                <a:rect l="l" t="t" r="r" b="b"/>
                <a:pathLst>
                  <a:path w="28415" h="67" extrusionOk="0">
                    <a:moveTo>
                      <a:pt x="0" y="1"/>
                    </a:moveTo>
                    <a:lnTo>
                      <a:pt x="0" y="67"/>
                    </a:lnTo>
                    <a:lnTo>
                      <a:pt x="28415" y="67"/>
                    </a:lnTo>
                    <a:lnTo>
                      <a:pt x="2841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59"/>
              <p:cNvSpPr/>
              <p:nvPr/>
            </p:nvSpPr>
            <p:spPr>
              <a:xfrm>
                <a:off x="853933" y="4343388"/>
                <a:ext cx="3217652" cy="53144"/>
              </a:xfrm>
              <a:custGeom>
                <a:avLst/>
                <a:gdLst/>
                <a:ahLst/>
                <a:cxnLst/>
                <a:rect l="l" t="t" r="r" b="b"/>
                <a:pathLst>
                  <a:path w="29304" h="484" extrusionOk="0">
                    <a:moveTo>
                      <a:pt x="1" y="1"/>
                    </a:moveTo>
                    <a:lnTo>
                      <a:pt x="1" y="484"/>
                    </a:lnTo>
                    <a:lnTo>
                      <a:pt x="29304" y="484"/>
                    </a:lnTo>
                    <a:lnTo>
                      <a:pt x="2930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59"/>
              <p:cNvSpPr/>
              <p:nvPr/>
            </p:nvSpPr>
            <p:spPr>
              <a:xfrm>
                <a:off x="853933" y="4389176"/>
                <a:ext cx="3217652" cy="7357"/>
              </a:xfrm>
              <a:custGeom>
                <a:avLst/>
                <a:gdLst/>
                <a:ahLst/>
                <a:cxnLst/>
                <a:rect l="l" t="t" r="r" b="b"/>
                <a:pathLst>
                  <a:path w="29304" h="67" extrusionOk="0">
                    <a:moveTo>
                      <a:pt x="1" y="1"/>
                    </a:moveTo>
                    <a:lnTo>
                      <a:pt x="1" y="67"/>
                    </a:lnTo>
                    <a:lnTo>
                      <a:pt x="29304" y="67"/>
                    </a:lnTo>
                    <a:lnTo>
                      <a:pt x="2930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59"/>
              <p:cNvSpPr/>
              <p:nvPr/>
            </p:nvSpPr>
            <p:spPr>
              <a:xfrm>
                <a:off x="819894" y="4395764"/>
                <a:ext cx="3286389" cy="53144"/>
              </a:xfrm>
              <a:custGeom>
                <a:avLst/>
                <a:gdLst/>
                <a:ahLst/>
                <a:cxnLst/>
                <a:rect l="l" t="t" r="r" b="b"/>
                <a:pathLst>
                  <a:path w="29930" h="484" extrusionOk="0">
                    <a:moveTo>
                      <a:pt x="1" y="1"/>
                    </a:moveTo>
                    <a:lnTo>
                      <a:pt x="1" y="483"/>
                    </a:lnTo>
                    <a:lnTo>
                      <a:pt x="29930" y="483"/>
                    </a:lnTo>
                    <a:lnTo>
                      <a:pt x="2993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59"/>
              <p:cNvSpPr/>
              <p:nvPr/>
            </p:nvSpPr>
            <p:spPr>
              <a:xfrm>
                <a:off x="819894" y="4441552"/>
                <a:ext cx="3286389" cy="7357"/>
              </a:xfrm>
              <a:custGeom>
                <a:avLst/>
                <a:gdLst/>
                <a:ahLst/>
                <a:cxnLst/>
                <a:rect l="l" t="t" r="r" b="b"/>
                <a:pathLst>
                  <a:path w="29930" h="67" extrusionOk="0">
                    <a:moveTo>
                      <a:pt x="1" y="1"/>
                    </a:moveTo>
                    <a:lnTo>
                      <a:pt x="1" y="66"/>
                    </a:lnTo>
                    <a:lnTo>
                      <a:pt x="29930" y="66"/>
                    </a:lnTo>
                    <a:lnTo>
                      <a:pt x="2993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59"/>
              <p:cNvSpPr/>
              <p:nvPr/>
            </p:nvSpPr>
            <p:spPr>
              <a:xfrm>
                <a:off x="770153" y="4448140"/>
                <a:ext cx="3385870" cy="53144"/>
              </a:xfrm>
              <a:custGeom>
                <a:avLst/>
                <a:gdLst/>
                <a:ahLst/>
                <a:cxnLst/>
                <a:rect l="l" t="t" r="r" b="b"/>
                <a:pathLst>
                  <a:path w="30836" h="484" extrusionOk="0">
                    <a:moveTo>
                      <a:pt x="1" y="1"/>
                    </a:moveTo>
                    <a:lnTo>
                      <a:pt x="1" y="483"/>
                    </a:lnTo>
                    <a:lnTo>
                      <a:pt x="30836" y="483"/>
                    </a:lnTo>
                    <a:lnTo>
                      <a:pt x="3083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59"/>
              <p:cNvSpPr/>
              <p:nvPr/>
            </p:nvSpPr>
            <p:spPr>
              <a:xfrm>
                <a:off x="770153" y="4493928"/>
                <a:ext cx="3385870" cy="7357"/>
              </a:xfrm>
              <a:custGeom>
                <a:avLst/>
                <a:gdLst/>
                <a:ahLst/>
                <a:cxnLst/>
                <a:rect l="l" t="t" r="r" b="b"/>
                <a:pathLst>
                  <a:path w="30836" h="67" extrusionOk="0">
                    <a:moveTo>
                      <a:pt x="1" y="1"/>
                    </a:moveTo>
                    <a:lnTo>
                      <a:pt x="1" y="66"/>
                    </a:lnTo>
                    <a:lnTo>
                      <a:pt x="30836" y="66"/>
                    </a:lnTo>
                    <a:lnTo>
                      <a:pt x="3083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59"/>
              <p:cNvSpPr/>
              <p:nvPr/>
            </p:nvSpPr>
            <p:spPr>
              <a:xfrm>
                <a:off x="732820" y="4499858"/>
                <a:ext cx="3459877" cy="53144"/>
              </a:xfrm>
              <a:custGeom>
                <a:avLst/>
                <a:gdLst/>
                <a:ahLst/>
                <a:cxnLst/>
                <a:rect l="l" t="t" r="r" b="b"/>
                <a:pathLst>
                  <a:path w="31510" h="484" extrusionOk="0">
                    <a:moveTo>
                      <a:pt x="1" y="1"/>
                    </a:moveTo>
                    <a:lnTo>
                      <a:pt x="1" y="483"/>
                    </a:lnTo>
                    <a:lnTo>
                      <a:pt x="31510" y="483"/>
                    </a:lnTo>
                    <a:lnTo>
                      <a:pt x="3151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59"/>
              <p:cNvSpPr/>
              <p:nvPr/>
            </p:nvSpPr>
            <p:spPr>
              <a:xfrm>
                <a:off x="732820" y="4546304"/>
                <a:ext cx="3459877" cy="7357"/>
              </a:xfrm>
              <a:custGeom>
                <a:avLst/>
                <a:gdLst/>
                <a:ahLst/>
                <a:cxnLst/>
                <a:rect l="l" t="t" r="r" b="b"/>
                <a:pathLst>
                  <a:path w="31510" h="67" extrusionOk="0">
                    <a:moveTo>
                      <a:pt x="1" y="1"/>
                    </a:moveTo>
                    <a:lnTo>
                      <a:pt x="1" y="66"/>
                    </a:lnTo>
                    <a:lnTo>
                      <a:pt x="31510" y="66"/>
                    </a:lnTo>
                    <a:lnTo>
                      <a:pt x="3151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59"/>
              <p:cNvSpPr/>
              <p:nvPr/>
            </p:nvSpPr>
            <p:spPr>
              <a:xfrm>
                <a:off x="695597" y="4552234"/>
                <a:ext cx="3535091" cy="53144"/>
              </a:xfrm>
              <a:custGeom>
                <a:avLst/>
                <a:gdLst/>
                <a:ahLst/>
                <a:cxnLst/>
                <a:rect l="l" t="t" r="r" b="b"/>
                <a:pathLst>
                  <a:path w="32195" h="484" extrusionOk="0">
                    <a:moveTo>
                      <a:pt x="0" y="0"/>
                    </a:moveTo>
                    <a:lnTo>
                      <a:pt x="0" y="483"/>
                    </a:lnTo>
                    <a:lnTo>
                      <a:pt x="32194" y="483"/>
                    </a:lnTo>
                    <a:lnTo>
                      <a:pt x="3219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59"/>
              <p:cNvSpPr/>
              <p:nvPr/>
            </p:nvSpPr>
            <p:spPr>
              <a:xfrm>
                <a:off x="695597" y="4598022"/>
                <a:ext cx="3535091" cy="7357"/>
              </a:xfrm>
              <a:custGeom>
                <a:avLst/>
                <a:gdLst/>
                <a:ahLst/>
                <a:cxnLst/>
                <a:rect l="l" t="t" r="r" b="b"/>
                <a:pathLst>
                  <a:path w="32195" h="67" extrusionOk="0">
                    <a:moveTo>
                      <a:pt x="0" y="1"/>
                    </a:moveTo>
                    <a:lnTo>
                      <a:pt x="0" y="66"/>
                    </a:lnTo>
                    <a:lnTo>
                      <a:pt x="32194" y="66"/>
                    </a:lnTo>
                    <a:lnTo>
                      <a:pt x="3219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59"/>
              <p:cNvSpPr/>
              <p:nvPr/>
            </p:nvSpPr>
            <p:spPr>
              <a:xfrm>
                <a:off x="541762" y="1074100"/>
                <a:ext cx="3842758" cy="1297646"/>
              </a:xfrm>
              <a:custGeom>
                <a:avLst/>
                <a:gdLst/>
                <a:ahLst/>
                <a:cxnLst/>
                <a:rect l="l" t="t" r="r" b="b"/>
                <a:pathLst>
                  <a:path w="34997" h="11818" extrusionOk="0">
                    <a:moveTo>
                      <a:pt x="17498" y="1"/>
                    </a:moveTo>
                    <a:lnTo>
                      <a:pt x="0" y="11817"/>
                    </a:lnTo>
                    <a:lnTo>
                      <a:pt x="34996" y="11817"/>
                    </a:lnTo>
                    <a:lnTo>
                      <a:pt x="1749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59"/>
              <p:cNvSpPr/>
              <p:nvPr/>
            </p:nvSpPr>
            <p:spPr>
              <a:xfrm>
                <a:off x="1034010" y="1256154"/>
                <a:ext cx="2857610" cy="965054"/>
              </a:xfrm>
              <a:custGeom>
                <a:avLst/>
                <a:gdLst/>
                <a:ahLst/>
                <a:cxnLst/>
                <a:rect l="l" t="t" r="r" b="b"/>
                <a:pathLst>
                  <a:path w="26025" h="8789" extrusionOk="0">
                    <a:moveTo>
                      <a:pt x="13015" y="0"/>
                    </a:moveTo>
                    <a:lnTo>
                      <a:pt x="0" y="8788"/>
                    </a:lnTo>
                    <a:lnTo>
                      <a:pt x="26024" y="8788"/>
                    </a:lnTo>
                    <a:lnTo>
                      <a:pt x="1301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59"/>
              <p:cNvSpPr/>
              <p:nvPr/>
            </p:nvSpPr>
            <p:spPr>
              <a:xfrm>
                <a:off x="1034010" y="1256154"/>
                <a:ext cx="2857610" cy="965054"/>
              </a:xfrm>
              <a:custGeom>
                <a:avLst/>
                <a:gdLst/>
                <a:ahLst/>
                <a:cxnLst/>
                <a:rect l="l" t="t" r="r" b="b"/>
                <a:pathLst>
                  <a:path w="26025" h="8789" extrusionOk="0">
                    <a:moveTo>
                      <a:pt x="13015" y="0"/>
                    </a:moveTo>
                    <a:lnTo>
                      <a:pt x="0" y="8788"/>
                    </a:lnTo>
                    <a:lnTo>
                      <a:pt x="597" y="8788"/>
                    </a:lnTo>
                    <a:lnTo>
                      <a:pt x="13015" y="406"/>
                    </a:lnTo>
                    <a:lnTo>
                      <a:pt x="25428" y="8788"/>
                    </a:lnTo>
                    <a:lnTo>
                      <a:pt x="26024" y="8788"/>
                    </a:lnTo>
                    <a:lnTo>
                      <a:pt x="13015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59"/>
              <p:cNvSpPr/>
              <p:nvPr/>
            </p:nvSpPr>
            <p:spPr>
              <a:xfrm>
                <a:off x="2051119" y="1485424"/>
                <a:ext cx="847675" cy="658266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5995" extrusionOk="0">
                    <a:moveTo>
                      <a:pt x="3863" y="0"/>
                    </a:moveTo>
                    <a:cubicBezTo>
                      <a:pt x="1648" y="0"/>
                      <a:pt x="0" y="2390"/>
                      <a:pt x="1350" y="4727"/>
                    </a:cubicBezTo>
                    <a:cubicBezTo>
                      <a:pt x="1540" y="5049"/>
                      <a:pt x="1809" y="5317"/>
                      <a:pt x="2125" y="5508"/>
                    </a:cubicBezTo>
                    <a:cubicBezTo>
                      <a:pt x="2711" y="5845"/>
                      <a:pt x="3300" y="5995"/>
                      <a:pt x="3854" y="5995"/>
                    </a:cubicBezTo>
                    <a:cubicBezTo>
                      <a:pt x="6070" y="5995"/>
                      <a:pt x="7719" y="3600"/>
                      <a:pt x="6370" y="1263"/>
                    </a:cubicBezTo>
                    <a:cubicBezTo>
                      <a:pt x="6179" y="947"/>
                      <a:pt x="5910" y="678"/>
                      <a:pt x="5594" y="488"/>
                    </a:cubicBezTo>
                    <a:cubicBezTo>
                      <a:pt x="5007" y="150"/>
                      <a:pt x="4417" y="0"/>
                      <a:pt x="3863" y="0"/>
                    </a:cubicBez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59"/>
              <p:cNvSpPr/>
              <p:nvPr/>
            </p:nvSpPr>
            <p:spPr>
              <a:xfrm>
                <a:off x="2051009" y="1466428"/>
                <a:ext cx="847675" cy="658376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5996" extrusionOk="0">
                    <a:moveTo>
                      <a:pt x="3866" y="1"/>
                    </a:moveTo>
                    <a:cubicBezTo>
                      <a:pt x="1650" y="1"/>
                      <a:pt x="1" y="2395"/>
                      <a:pt x="1351" y="4733"/>
                    </a:cubicBezTo>
                    <a:cubicBezTo>
                      <a:pt x="1541" y="5055"/>
                      <a:pt x="1810" y="5323"/>
                      <a:pt x="2126" y="5508"/>
                    </a:cubicBezTo>
                    <a:cubicBezTo>
                      <a:pt x="2713" y="5846"/>
                      <a:pt x="3303" y="5995"/>
                      <a:pt x="3857" y="5995"/>
                    </a:cubicBezTo>
                    <a:cubicBezTo>
                      <a:pt x="6072" y="5995"/>
                      <a:pt x="7720" y="3605"/>
                      <a:pt x="6371" y="1269"/>
                    </a:cubicBezTo>
                    <a:cubicBezTo>
                      <a:pt x="6180" y="947"/>
                      <a:pt x="5911" y="679"/>
                      <a:pt x="5595" y="488"/>
                    </a:cubicBezTo>
                    <a:cubicBezTo>
                      <a:pt x="5009" y="150"/>
                      <a:pt x="4420" y="1"/>
                      <a:pt x="38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59"/>
              <p:cNvSpPr/>
              <p:nvPr/>
            </p:nvSpPr>
            <p:spPr>
              <a:xfrm>
                <a:off x="3891643" y="625523"/>
                <a:ext cx="501677" cy="241615"/>
              </a:xfrm>
              <a:custGeom>
                <a:avLst/>
                <a:gdLst/>
                <a:ahLst/>
                <a:cxnLst/>
                <a:rect l="l" t="t" r="r" b="b"/>
                <a:pathLst>
                  <a:path w="5874" h="2829" extrusionOk="0">
                    <a:moveTo>
                      <a:pt x="5873" y="2367"/>
                    </a:moveTo>
                    <a:cubicBezTo>
                      <a:pt x="5872" y="2368"/>
                      <a:pt x="5870" y="2368"/>
                      <a:pt x="5869" y="2369"/>
                    </a:cubicBezTo>
                    <a:lnTo>
                      <a:pt x="5869" y="2369"/>
                    </a:lnTo>
                    <a:cubicBezTo>
                      <a:pt x="5872" y="2368"/>
                      <a:pt x="5874" y="2368"/>
                      <a:pt x="5873" y="2367"/>
                    </a:cubicBezTo>
                    <a:close/>
                    <a:moveTo>
                      <a:pt x="2141" y="0"/>
                    </a:moveTo>
                    <a:cubicBezTo>
                      <a:pt x="2141" y="0"/>
                      <a:pt x="1496" y="1415"/>
                      <a:pt x="546" y="1415"/>
                    </a:cubicBezTo>
                    <a:cubicBezTo>
                      <a:pt x="373" y="1415"/>
                      <a:pt x="191" y="1368"/>
                      <a:pt x="1" y="1258"/>
                    </a:cubicBezTo>
                    <a:lnTo>
                      <a:pt x="1" y="1258"/>
                    </a:lnTo>
                    <a:cubicBezTo>
                      <a:pt x="1" y="1258"/>
                      <a:pt x="1394" y="2828"/>
                      <a:pt x="3689" y="2828"/>
                    </a:cubicBezTo>
                    <a:cubicBezTo>
                      <a:pt x="4346" y="2828"/>
                      <a:pt x="5076" y="2700"/>
                      <a:pt x="5869" y="2369"/>
                    </a:cubicBezTo>
                    <a:lnTo>
                      <a:pt x="5869" y="2369"/>
                    </a:lnTo>
                    <a:cubicBezTo>
                      <a:pt x="5850" y="2374"/>
                      <a:pt x="5766" y="2386"/>
                      <a:pt x="5633" y="2386"/>
                    </a:cubicBezTo>
                    <a:cubicBezTo>
                      <a:pt x="5034" y="2386"/>
                      <a:pt x="3434" y="2150"/>
                      <a:pt x="21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59"/>
              <p:cNvSpPr/>
              <p:nvPr/>
            </p:nvSpPr>
            <p:spPr>
              <a:xfrm>
                <a:off x="631017" y="1439888"/>
                <a:ext cx="438152" cy="396326"/>
              </a:xfrm>
              <a:custGeom>
                <a:avLst/>
                <a:gdLst/>
                <a:ahLst/>
                <a:cxnLst/>
                <a:rect l="l" t="t" r="r" b="b"/>
                <a:pathLst>
                  <a:path w="5552" h="5022" extrusionOk="0">
                    <a:moveTo>
                      <a:pt x="2386" y="1"/>
                    </a:moveTo>
                    <a:cubicBezTo>
                      <a:pt x="2386" y="7"/>
                      <a:pt x="1" y="2159"/>
                      <a:pt x="1342" y="4353"/>
                    </a:cubicBezTo>
                    <a:cubicBezTo>
                      <a:pt x="1342" y="4353"/>
                      <a:pt x="2052" y="5021"/>
                      <a:pt x="3210" y="5021"/>
                    </a:cubicBezTo>
                    <a:cubicBezTo>
                      <a:pt x="3863" y="5021"/>
                      <a:pt x="4659" y="4809"/>
                      <a:pt x="5551" y="4144"/>
                    </a:cubicBezTo>
                    <a:cubicBezTo>
                      <a:pt x="5551" y="4144"/>
                      <a:pt x="3280" y="3125"/>
                      <a:pt x="23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59"/>
              <p:cNvSpPr/>
              <p:nvPr/>
            </p:nvSpPr>
            <p:spPr>
              <a:xfrm rot="3198188">
                <a:off x="4384520" y="3032808"/>
                <a:ext cx="501680" cy="241616"/>
              </a:xfrm>
              <a:custGeom>
                <a:avLst/>
                <a:gdLst/>
                <a:ahLst/>
                <a:cxnLst/>
                <a:rect l="l" t="t" r="r" b="b"/>
                <a:pathLst>
                  <a:path w="5874" h="2829" extrusionOk="0">
                    <a:moveTo>
                      <a:pt x="5873" y="2367"/>
                    </a:moveTo>
                    <a:cubicBezTo>
                      <a:pt x="5872" y="2368"/>
                      <a:pt x="5870" y="2368"/>
                      <a:pt x="5869" y="2369"/>
                    </a:cubicBezTo>
                    <a:lnTo>
                      <a:pt x="5869" y="2369"/>
                    </a:lnTo>
                    <a:cubicBezTo>
                      <a:pt x="5872" y="2368"/>
                      <a:pt x="5874" y="2368"/>
                      <a:pt x="5873" y="2367"/>
                    </a:cubicBezTo>
                    <a:close/>
                    <a:moveTo>
                      <a:pt x="2141" y="0"/>
                    </a:moveTo>
                    <a:cubicBezTo>
                      <a:pt x="2141" y="0"/>
                      <a:pt x="1496" y="1415"/>
                      <a:pt x="546" y="1415"/>
                    </a:cubicBezTo>
                    <a:cubicBezTo>
                      <a:pt x="373" y="1415"/>
                      <a:pt x="191" y="1368"/>
                      <a:pt x="1" y="1258"/>
                    </a:cubicBezTo>
                    <a:lnTo>
                      <a:pt x="1" y="1258"/>
                    </a:lnTo>
                    <a:cubicBezTo>
                      <a:pt x="1" y="1258"/>
                      <a:pt x="1394" y="2828"/>
                      <a:pt x="3689" y="2828"/>
                    </a:cubicBezTo>
                    <a:cubicBezTo>
                      <a:pt x="4346" y="2828"/>
                      <a:pt x="5076" y="2700"/>
                      <a:pt x="5869" y="2369"/>
                    </a:cubicBezTo>
                    <a:lnTo>
                      <a:pt x="5869" y="2369"/>
                    </a:lnTo>
                    <a:cubicBezTo>
                      <a:pt x="5850" y="2374"/>
                      <a:pt x="5766" y="2386"/>
                      <a:pt x="5633" y="2386"/>
                    </a:cubicBezTo>
                    <a:cubicBezTo>
                      <a:pt x="5034" y="2386"/>
                      <a:pt x="3434" y="2150"/>
                      <a:pt x="21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D6E72AD-6964-73D8-FC6A-D48FBBD71918}"/>
              </a:ext>
            </a:extLst>
          </p:cNvPr>
          <p:cNvSpPr/>
          <p:nvPr/>
        </p:nvSpPr>
        <p:spPr>
          <a:xfrm>
            <a:off x="4609125" y="3512872"/>
            <a:ext cx="4008052" cy="102466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Герб Щёлковского муниципального района">
            <a:extLst>
              <a:ext uri="{FF2B5EF4-FFF2-40B4-BE49-F238E27FC236}">
                <a16:creationId xmlns:a16="http://schemas.microsoft.com/office/drawing/2014/main" id="{4DC9C4E1-D14B-3FC2-790B-6E2768DD5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829" y="46664"/>
            <a:ext cx="785006" cy="94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" name="Google Shape;400;p35">
            <a:extLst>
              <a:ext uri="{FF2B5EF4-FFF2-40B4-BE49-F238E27FC236}">
                <a16:creationId xmlns:a16="http://schemas.microsoft.com/office/drawing/2014/main" id="{3BAA3FA2-A06A-1EE9-2D39-9A936B427B1E}"/>
              </a:ext>
            </a:extLst>
          </p:cNvPr>
          <p:cNvGrpSpPr/>
          <p:nvPr/>
        </p:nvGrpSpPr>
        <p:grpSpPr>
          <a:xfrm flipH="1">
            <a:off x="5238094" y="3055782"/>
            <a:ext cx="3556814" cy="1866034"/>
            <a:chOff x="195875" y="3219050"/>
            <a:chExt cx="2849877" cy="1495149"/>
          </a:xfrm>
        </p:grpSpPr>
        <p:sp>
          <p:nvSpPr>
            <p:cNvPr id="368" name="Google Shape;401;p35">
              <a:extLst>
                <a:ext uri="{FF2B5EF4-FFF2-40B4-BE49-F238E27FC236}">
                  <a16:creationId xmlns:a16="http://schemas.microsoft.com/office/drawing/2014/main" id="{4E36A7BF-5B88-7612-2439-78B8A2A7A3F9}"/>
                </a:ext>
              </a:extLst>
            </p:cNvPr>
            <p:cNvSpPr/>
            <p:nvPr/>
          </p:nvSpPr>
          <p:spPr>
            <a:xfrm>
              <a:off x="195875" y="4594800"/>
              <a:ext cx="1790426" cy="119399"/>
            </a:xfrm>
            <a:custGeom>
              <a:avLst/>
              <a:gdLst/>
              <a:ahLst/>
              <a:cxnLst/>
              <a:rect l="l" t="t" r="r" b="b"/>
              <a:pathLst>
                <a:path w="20975" h="1504" extrusionOk="0">
                  <a:moveTo>
                    <a:pt x="10487" y="1"/>
                  </a:moveTo>
                  <a:cubicBezTo>
                    <a:pt x="4698" y="1"/>
                    <a:pt x="0" y="335"/>
                    <a:pt x="0" y="752"/>
                  </a:cubicBezTo>
                  <a:cubicBezTo>
                    <a:pt x="0" y="1169"/>
                    <a:pt x="4698" y="1503"/>
                    <a:pt x="10487" y="1503"/>
                  </a:cubicBezTo>
                  <a:cubicBezTo>
                    <a:pt x="16276" y="1503"/>
                    <a:pt x="20974" y="1169"/>
                    <a:pt x="20974" y="752"/>
                  </a:cubicBezTo>
                  <a:cubicBezTo>
                    <a:pt x="20974" y="335"/>
                    <a:pt x="16276" y="1"/>
                    <a:pt x="10487" y="1"/>
                  </a:cubicBezTo>
                  <a:close/>
                </a:path>
              </a:pathLst>
            </a:custGeom>
            <a:solidFill>
              <a:srgbClr val="434343">
                <a:alpha val="295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402;p35">
              <a:extLst>
                <a:ext uri="{FF2B5EF4-FFF2-40B4-BE49-F238E27FC236}">
                  <a16:creationId xmlns:a16="http://schemas.microsoft.com/office/drawing/2014/main" id="{9FD25C96-123E-B8A4-F22F-8D1466E663DC}"/>
                </a:ext>
              </a:extLst>
            </p:cNvPr>
            <p:cNvSpPr/>
            <p:nvPr/>
          </p:nvSpPr>
          <p:spPr>
            <a:xfrm>
              <a:off x="712383" y="3546816"/>
              <a:ext cx="2333369" cy="808590"/>
            </a:xfrm>
            <a:custGeom>
              <a:avLst/>
              <a:gdLst/>
              <a:ahLst/>
              <a:cxnLst/>
              <a:rect l="l" t="t" r="r" b="b"/>
              <a:pathLst>
                <a:path w="29394" h="10186" extrusionOk="0">
                  <a:moveTo>
                    <a:pt x="783" y="1"/>
                  </a:moveTo>
                  <a:cubicBezTo>
                    <a:pt x="456" y="1"/>
                    <a:pt x="158" y="210"/>
                    <a:pt x="60" y="528"/>
                  </a:cubicBezTo>
                  <a:cubicBezTo>
                    <a:pt x="1" y="718"/>
                    <a:pt x="31" y="921"/>
                    <a:pt x="120" y="1094"/>
                  </a:cubicBezTo>
                  <a:cubicBezTo>
                    <a:pt x="210" y="1261"/>
                    <a:pt x="365" y="1398"/>
                    <a:pt x="567" y="1458"/>
                  </a:cubicBezTo>
                  <a:lnTo>
                    <a:pt x="2630" y="2113"/>
                  </a:lnTo>
                  <a:lnTo>
                    <a:pt x="2940" y="2209"/>
                  </a:lnTo>
                  <a:lnTo>
                    <a:pt x="11007" y="4778"/>
                  </a:lnTo>
                  <a:lnTo>
                    <a:pt x="11317" y="4880"/>
                  </a:lnTo>
                  <a:lnTo>
                    <a:pt x="27754" y="10114"/>
                  </a:lnTo>
                  <a:cubicBezTo>
                    <a:pt x="27887" y="10163"/>
                    <a:pt x="28023" y="10186"/>
                    <a:pt x="28154" y="10186"/>
                  </a:cubicBezTo>
                  <a:cubicBezTo>
                    <a:pt x="28638" y="10186"/>
                    <a:pt x="29074" y="9877"/>
                    <a:pt x="29214" y="9399"/>
                  </a:cubicBezTo>
                  <a:cubicBezTo>
                    <a:pt x="29393" y="8803"/>
                    <a:pt x="29041" y="8165"/>
                    <a:pt x="28433" y="7980"/>
                  </a:cubicBezTo>
                  <a:lnTo>
                    <a:pt x="28415" y="7968"/>
                  </a:lnTo>
                  <a:lnTo>
                    <a:pt x="11835" y="3169"/>
                  </a:lnTo>
                  <a:lnTo>
                    <a:pt x="11531" y="3079"/>
                  </a:lnTo>
                  <a:lnTo>
                    <a:pt x="3393" y="724"/>
                  </a:lnTo>
                  <a:lnTo>
                    <a:pt x="3089" y="635"/>
                  </a:lnTo>
                  <a:lnTo>
                    <a:pt x="1002" y="33"/>
                  </a:lnTo>
                  <a:cubicBezTo>
                    <a:pt x="929" y="11"/>
                    <a:pt x="855" y="1"/>
                    <a:pt x="7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403;p35">
              <a:extLst>
                <a:ext uri="{FF2B5EF4-FFF2-40B4-BE49-F238E27FC236}">
                  <a16:creationId xmlns:a16="http://schemas.microsoft.com/office/drawing/2014/main" id="{C1BBCB24-B447-6B72-BC74-90AFC71F3038}"/>
                </a:ext>
              </a:extLst>
            </p:cNvPr>
            <p:cNvSpPr/>
            <p:nvPr/>
          </p:nvSpPr>
          <p:spPr>
            <a:xfrm>
              <a:off x="916874" y="3270648"/>
              <a:ext cx="741671" cy="970769"/>
            </a:xfrm>
            <a:custGeom>
              <a:avLst/>
              <a:gdLst/>
              <a:ahLst/>
              <a:cxnLst/>
              <a:rect l="l" t="t" r="r" b="b"/>
              <a:pathLst>
                <a:path w="9343" h="12229" extrusionOk="0">
                  <a:moveTo>
                    <a:pt x="3142" y="0"/>
                  </a:moveTo>
                  <a:lnTo>
                    <a:pt x="0" y="10344"/>
                  </a:lnTo>
                  <a:lnTo>
                    <a:pt x="6195" y="12228"/>
                  </a:lnTo>
                  <a:lnTo>
                    <a:pt x="9343" y="1884"/>
                  </a:lnTo>
                  <a:lnTo>
                    <a:pt x="314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404;p35">
              <a:extLst>
                <a:ext uri="{FF2B5EF4-FFF2-40B4-BE49-F238E27FC236}">
                  <a16:creationId xmlns:a16="http://schemas.microsoft.com/office/drawing/2014/main" id="{E1502F92-BAD7-F652-0282-EF7020387546}"/>
                </a:ext>
              </a:extLst>
            </p:cNvPr>
            <p:cNvSpPr/>
            <p:nvPr/>
          </p:nvSpPr>
          <p:spPr>
            <a:xfrm>
              <a:off x="1327680" y="3395118"/>
              <a:ext cx="331343" cy="846297"/>
            </a:xfrm>
            <a:custGeom>
              <a:avLst/>
              <a:gdLst/>
              <a:ahLst/>
              <a:cxnLst/>
              <a:rect l="l" t="t" r="r" b="b"/>
              <a:pathLst>
                <a:path w="4174" h="10661" extrusionOk="0">
                  <a:moveTo>
                    <a:pt x="3142" y="0"/>
                  </a:moveTo>
                  <a:lnTo>
                    <a:pt x="0" y="10350"/>
                  </a:lnTo>
                  <a:lnTo>
                    <a:pt x="1026" y="10660"/>
                  </a:lnTo>
                  <a:lnTo>
                    <a:pt x="4174" y="316"/>
                  </a:lnTo>
                  <a:lnTo>
                    <a:pt x="3142" y="0"/>
                  </a:lnTo>
                  <a:close/>
                </a:path>
              </a:pathLst>
            </a:custGeom>
            <a:solidFill>
              <a:srgbClr val="434343">
                <a:alpha val="295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405;p35">
              <a:extLst>
                <a:ext uri="{FF2B5EF4-FFF2-40B4-BE49-F238E27FC236}">
                  <a16:creationId xmlns:a16="http://schemas.microsoft.com/office/drawing/2014/main" id="{1C6CF5B6-C13B-49A3-E77C-666117451216}"/>
                </a:ext>
              </a:extLst>
            </p:cNvPr>
            <p:cNvSpPr/>
            <p:nvPr/>
          </p:nvSpPr>
          <p:spPr>
            <a:xfrm>
              <a:off x="840190" y="3993495"/>
              <a:ext cx="655541" cy="313402"/>
            </a:xfrm>
            <a:custGeom>
              <a:avLst/>
              <a:gdLst/>
              <a:ahLst/>
              <a:cxnLst/>
              <a:rect l="l" t="t" r="r" b="b"/>
              <a:pathLst>
                <a:path w="8258" h="3948" extrusionOk="0">
                  <a:moveTo>
                    <a:pt x="1084" y="1"/>
                  </a:moveTo>
                  <a:cubicBezTo>
                    <a:pt x="633" y="1"/>
                    <a:pt x="216" y="290"/>
                    <a:pt x="84" y="743"/>
                  </a:cubicBezTo>
                  <a:cubicBezTo>
                    <a:pt x="1" y="1018"/>
                    <a:pt x="36" y="1298"/>
                    <a:pt x="156" y="1536"/>
                  </a:cubicBezTo>
                  <a:cubicBezTo>
                    <a:pt x="245" y="1709"/>
                    <a:pt x="388" y="1852"/>
                    <a:pt x="561" y="1948"/>
                  </a:cubicBezTo>
                  <a:cubicBezTo>
                    <a:pt x="627" y="1983"/>
                    <a:pt x="704" y="2025"/>
                    <a:pt x="776" y="2043"/>
                  </a:cubicBezTo>
                  <a:lnTo>
                    <a:pt x="6875" y="3903"/>
                  </a:lnTo>
                  <a:cubicBezTo>
                    <a:pt x="6976" y="3933"/>
                    <a:pt x="7078" y="3948"/>
                    <a:pt x="7179" y="3948"/>
                  </a:cubicBezTo>
                  <a:cubicBezTo>
                    <a:pt x="7375" y="3948"/>
                    <a:pt x="7566" y="3892"/>
                    <a:pt x="7727" y="3790"/>
                  </a:cubicBezTo>
                  <a:cubicBezTo>
                    <a:pt x="7930" y="3665"/>
                    <a:pt x="8097" y="3462"/>
                    <a:pt x="8174" y="3206"/>
                  </a:cubicBezTo>
                  <a:cubicBezTo>
                    <a:pt x="8258" y="2931"/>
                    <a:pt x="8222" y="2651"/>
                    <a:pt x="8103" y="2413"/>
                  </a:cubicBezTo>
                  <a:cubicBezTo>
                    <a:pt x="8097" y="2389"/>
                    <a:pt x="8079" y="2371"/>
                    <a:pt x="8067" y="2353"/>
                  </a:cubicBezTo>
                  <a:cubicBezTo>
                    <a:pt x="7936" y="2144"/>
                    <a:pt x="7739" y="1977"/>
                    <a:pt x="7483" y="1906"/>
                  </a:cubicBezTo>
                  <a:lnTo>
                    <a:pt x="1390" y="46"/>
                  </a:lnTo>
                  <a:cubicBezTo>
                    <a:pt x="1288" y="15"/>
                    <a:pt x="1185" y="1"/>
                    <a:pt x="10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406;p35">
              <a:extLst>
                <a:ext uri="{FF2B5EF4-FFF2-40B4-BE49-F238E27FC236}">
                  <a16:creationId xmlns:a16="http://schemas.microsoft.com/office/drawing/2014/main" id="{D84B4DEE-6BD8-1719-F7E8-42828F49470A}"/>
                </a:ext>
              </a:extLst>
            </p:cNvPr>
            <p:cNvSpPr/>
            <p:nvPr/>
          </p:nvSpPr>
          <p:spPr>
            <a:xfrm>
              <a:off x="1067860" y="3219050"/>
              <a:ext cx="669750" cy="313402"/>
            </a:xfrm>
            <a:custGeom>
              <a:avLst/>
              <a:gdLst/>
              <a:ahLst/>
              <a:cxnLst/>
              <a:rect l="l" t="t" r="r" b="b"/>
              <a:pathLst>
                <a:path w="8437" h="3948" extrusionOk="0">
                  <a:moveTo>
                    <a:pt x="1169" y="1"/>
                  </a:moveTo>
                  <a:cubicBezTo>
                    <a:pt x="722" y="1"/>
                    <a:pt x="309" y="293"/>
                    <a:pt x="173" y="740"/>
                  </a:cubicBezTo>
                  <a:cubicBezTo>
                    <a:pt x="0" y="1294"/>
                    <a:pt x="316" y="1878"/>
                    <a:pt x="865" y="2045"/>
                  </a:cubicBezTo>
                  <a:lnTo>
                    <a:pt x="6964" y="3899"/>
                  </a:lnTo>
                  <a:cubicBezTo>
                    <a:pt x="7067" y="3932"/>
                    <a:pt x="7171" y="3947"/>
                    <a:pt x="7274" y="3947"/>
                  </a:cubicBezTo>
                  <a:cubicBezTo>
                    <a:pt x="7719" y="3947"/>
                    <a:pt x="8134" y="3658"/>
                    <a:pt x="8269" y="3208"/>
                  </a:cubicBezTo>
                  <a:cubicBezTo>
                    <a:pt x="8436" y="2653"/>
                    <a:pt x="8126" y="2075"/>
                    <a:pt x="7572" y="1902"/>
                  </a:cubicBezTo>
                  <a:lnTo>
                    <a:pt x="1479" y="48"/>
                  </a:lnTo>
                  <a:cubicBezTo>
                    <a:pt x="1376" y="16"/>
                    <a:pt x="1272" y="1"/>
                    <a:pt x="1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407;p35">
              <a:extLst>
                <a:ext uri="{FF2B5EF4-FFF2-40B4-BE49-F238E27FC236}">
                  <a16:creationId xmlns:a16="http://schemas.microsoft.com/office/drawing/2014/main" id="{A4920C8D-3C37-454C-B305-C4E94A7CAF47}"/>
                </a:ext>
              </a:extLst>
            </p:cNvPr>
            <p:cNvSpPr/>
            <p:nvPr/>
          </p:nvSpPr>
          <p:spPr>
            <a:xfrm>
              <a:off x="924415" y="3524589"/>
              <a:ext cx="720396" cy="476295"/>
            </a:xfrm>
            <a:custGeom>
              <a:avLst/>
              <a:gdLst/>
              <a:ahLst/>
              <a:cxnLst/>
              <a:rect l="l" t="t" r="r" b="b"/>
              <a:pathLst>
                <a:path w="9075" h="6000" extrusionOk="0">
                  <a:moveTo>
                    <a:pt x="1435" y="1"/>
                  </a:moveTo>
                  <a:cubicBezTo>
                    <a:pt x="1207" y="1"/>
                    <a:pt x="1000" y="146"/>
                    <a:pt x="931" y="372"/>
                  </a:cubicBezTo>
                  <a:lnTo>
                    <a:pt x="78" y="3169"/>
                  </a:lnTo>
                  <a:cubicBezTo>
                    <a:pt x="1" y="3443"/>
                    <a:pt x="156" y="3735"/>
                    <a:pt x="430" y="3818"/>
                  </a:cubicBezTo>
                  <a:lnTo>
                    <a:pt x="7531" y="5977"/>
                  </a:lnTo>
                  <a:cubicBezTo>
                    <a:pt x="7580" y="5992"/>
                    <a:pt x="7630" y="5999"/>
                    <a:pt x="7679" y="5999"/>
                  </a:cubicBezTo>
                  <a:cubicBezTo>
                    <a:pt x="7899" y="5999"/>
                    <a:pt x="8106" y="5854"/>
                    <a:pt x="8175" y="5625"/>
                  </a:cubicBezTo>
                  <a:lnTo>
                    <a:pt x="9021" y="2835"/>
                  </a:lnTo>
                  <a:cubicBezTo>
                    <a:pt x="9075" y="2650"/>
                    <a:pt x="9033" y="2465"/>
                    <a:pt x="8920" y="2340"/>
                  </a:cubicBezTo>
                  <a:cubicBezTo>
                    <a:pt x="8860" y="2268"/>
                    <a:pt x="8777" y="2215"/>
                    <a:pt x="8681" y="2185"/>
                  </a:cubicBezTo>
                  <a:lnTo>
                    <a:pt x="1581" y="21"/>
                  </a:lnTo>
                  <a:cubicBezTo>
                    <a:pt x="1532" y="7"/>
                    <a:pt x="1483" y="1"/>
                    <a:pt x="14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408;p35">
              <a:extLst>
                <a:ext uri="{FF2B5EF4-FFF2-40B4-BE49-F238E27FC236}">
                  <a16:creationId xmlns:a16="http://schemas.microsoft.com/office/drawing/2014/main" id="{8657147A-7593-B72F-1C28-9EF34224D659}"/>
                </a:ext>
              </a:extLst>
            </p:cNvPr>
            <p:cNvSpPr/>
            <p:nvPr/>
          </p:nvSpPr>
          <p:spPr>
            <a:xfrm>
              <a:off x="923462" y="3771307"/>
              <a:ext cx="650857" cy="229574"/>
            </a:xfrm>
            <a:custGeom>
              <a:avLst/>
              <a:gdLst/>
              <a:ahLst/>
              <a:cxnLst/>
              <a:rect l="l" t="t" r="r" b="b"/>
              <a:pathLst>
                <a:path w="8199" h="2892" extrusionOk="0">
                  <a:moveTo>
                    <a:pt x="102" y="1"/>
                  </a:moveTo>
                  <a:lnTo>
                    <a:pt x="84" y="61"/>
                  </a:lnTo>
                  <a:cubicBezTo>
                    <a:pt x="1" y="335"/>
                    <a:pt x="162" y="627"/>
                    <a:pt x="436" y="710"/>
                  </a:cubicBezTo>
                  <a:lnTo>
                    <a:pt x="7537" y="2869"/>
                  </a:lnTo>
                  <a:cubicBezTo>
                    <a:pt x="7587" y="2884"/>
                    <a:pt x="7638" y="2891"/>
                    <a:pt x="7688" y="2891"/>
                  </a:cubicBezTo>
                  <a:cubicBezTo>
                    <a:pt x="7911" y="2891"/>
                    <a:pt x="8118" y="2746"/>
                    <a:pt x="8187" y="2517"/>
                  </a:cubicBezTo>
                  <a:lnTo>
                    <a:pt x="8199" y="2457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409;p35">
              <a:extLst>
                <a:ext uri="{FF2B5EF4-FFF2-40B4-BE49-F238E27FC236}">
                  <a16:creationId xmlns:a16="http://schemas.microsoft.com/office/drawing/2014/main" id="{55C202F6-5999-5A90-6E97-736405BFB6A7}"/>
                </a:ext>
              </a:extLst>
            </p:cNvPr>
            <p:cNvSpPr/>
            <p:nvPr/>
          </p:nvSpPr>
          <p:spPr>
            <a:xfrm>
              <a:off x="996415" y="3523954"/>
              <a:ext cx="650778" cy="229495"/>
            </a:xfrm>
            <a:custGeom>
              <a:avLst/>
              <a:gdLst/>
              <a:ahLst/>
              <a:cxnLst/>
              <a:rect l="l" t="t" r="r" b="b"/>
              <a:pathLst>
                <a:path w="8198" h="2891" extrusionOk="0">
                  <a:moveTo>
                    <a:pt x="514" y="1"/>
                  </a:moveTo>
                  <a:cubicBezTo>
                    <a:pt x="290" y="1"/>
                    <a:pt x="82" y="149"/>
                    <a:pt x="18" y="374"/>
                  </a:cubicBezTo>
                  <a:lnTo>
                    <a:pt x="0" y="434"/>
                  </a:lnTo>
                  <a:lnTo>
                    <a:pt x="8102" y="2890"/>
                  </a:lnTo>
                  <a:lnTo>
                    <a:pt x="8114" y="2831"/>
                  </a:lnTo>
                  <a:cubicBezTo>
                    <a:pt x="8198" y="2556"/>
                    <a:pt x="8043" y="2264"/>
                    <a:pt x="7768" y="2187"/>
                  </a:cubicBezTo>
                  <a:lnTo>
                    <a:pt x="662" y="23"/>
                  </a:lnTo>
                  <a:cubicBezTo>
                    <a:pt x="613" y="8"/>
                    <a:pt x="563" y="1"/>
                    <a:pt x="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410;p35">
              <a:extLst>
                <a:ext uri="{FF2B5EF4-FFF2-40B4-BE49-F238E27FC236}">
                  <a16:creationId xmlns:a16="http://schemas.microsoft.com/office/drawing/2014/main" id="{686B853A-5CF7-11B6-5F5E-E7C86793EEF9}"/>
                </a:ext>
              </a:extLst>
            </p:cNvPr>
            <p:cNvSpPr/>
            <p:nvPr/>
          </p:nvSpPr>
          <p:spPr>
            <a:xfrm>
              <a:off x="924425" y="3710250"/>
              <a:ext cx="720372" cy="290628"/>
            </a:xfrm>
            <a:custGeom>
              <a:avLst/>
              <a:gdLst/>
              <a:ahLst/>
              <a:cxnLst/>
              <a:rect l="l" t="t" r="r" b="b"/>
              <a:pathLst>
                <a:path w="9087" h="3661" extrusionOk="0">
                  <a:moveTo>
                    <a:pt x="8932" y="1"/>
                  </a:moveTo>
                  <a:cubicBezTo>
                    <a:pt x="7050" y="756"/>
                    <a:pt x="4401" y="916"/>
                    <a:pt x="2493" y="916"/>
                  </a:cubicBezTo>
                  <a:cubicBezTo>
                    <a:pt x="1088" y="916"/>
                    <a:pt x="84" y="830"/>
                    <a:pt x="84" y="830"/>
                  </a:cubicBezTo>
                  <a:lnTo>
                    <a:pt x="84" y="830"/>
                  </a:lnTo>
                  <a:cubicBezTo>
                    <a:pt x="1" y="1104"/>
                    <a:pt x="162" y="1396"/>
                    <a:pt x="436" y="1479"/>
                  </a:cubicBezTo>
                  <a:lnTo>
                    <a:pt x="7537" y="3638"/>
                  </a:lnTo>
                  <a:cubicBezTo>
                    <a:pt x="7587" y="3653"/>
                    <a:pt x="7638" y="3660"/>
                    <a:pt x="7688" y="3660"/>
                  </a:cubicBezTo>
                  <a:cubicBezTo>
                    <a:pt x="7911" y="3660"/>
                    <a:pt x="8118" y="3515"/>
                    <a:pt x="8187" y="3286"/>
                  </a:cubicBezTo>
                  <a:lnTo>
                    <a:pt x="9033" y="496"/>
                  </a:lnTo>
                  <a:cubicBezTo>
                    <a:pt x="9087" y="311"/>
                    <a:pt x="9045" y="126"/>
                    <a:pt x="8932" y="1"/>
                  </a:cubicBezTo>
                  <a:close/>
                </a:path>
              </a:pathLst>
            </a:custGeom>
            <a:solidFill>
              <a:srgbClr val="434343">
                <a:alpha val="295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411;p35">
              <a:extLst>
                <a:ext uri="{FF2B5EF4-FFF2-40B4-BE49-F238E27FC236}">
                  <a16:creationId xmlns:a16="http://schemas.microsoft.com/office/drawing/2014/main" id="{BF32DAF3-70D0-4200-FAC2-EE821FD8C743}"/>
                </a:ext>
              </a:extLst>
            </p:cNvPr>
            <p:cNvSpPr/>
            <p:nvPr/>
          </p:nvSpPr>
          <p:spPr>
            <a:xfrm>
              <a:off x="884247" y="4148527"/>
              <a:ext cx="611483" cy="158844"/>
            </a:xfrm>
            <a:custGeom>
              <a:avLst/>
              <a:gdLst/>
              <a:ahLst/>
              <a:cxnLst/>
              <a:rect l="l" t="t" r="r" b="b"/>
              <a:pathLst>
                <a:path w="7703" h="2001" extrusionOk="0">
                  <a:moveTo>
                    <a:pt x="0" y="1"/>
                  </a:moveTo>
                  <a:lnTo>
                    <a:pt x="0" y="1"/>
                  </a:lnTo>
                  <a:cubicBezTo>
                    <a:pt x="66" y="42"/>
                    <a:pt x="137" y="78"/>
                    <a:pt x="215" y="102"/>
                  </a:cubicBezTo>
                  <a:lnTo>
                    <a:pt x="6308" y="1956"/>
                  </a:lnTo>
                  <a:cubicBezTo>
                    <a:pt x="6409" y="1986"/>
                    <a:pt x="6512" y="2001"/>
                    <a:pt x="6613" y="2001"/>
                  </a:cubicBezTo>
                  <a:cubicBezTo>
                    <a:pt x="6812" y="2001"/>
                    <a:pt x="7005" y="1945"/>
                    <a:pt x="7166" y="1843"/>
                  </a:cubicBezTo>
                  <a:cubicBezTo>
                    <a:pt x="7375" y="1712"/>
                    <a:pt x="7542" y="1509"/>
                    <a:pt x="7619" y="1253"/>
                  </a:cubicBezTo>
                  <a:cubicBezTo>
                    <a:pt x="7703" y="978"/>
                    <a:pt x="7667" y="698"/>
                    <a:pt x="7548" y="460"/>
                  </a:cubicBezTo>
                  <a:cubicBezTo>
                    <a:pt x="7542" y="436"/>
                    <a:pt x="7524" y="418"/>
                    <a:pt x="7512" y="400"/>
                  </a:cubicBezTo>
                  <a:cubicBezTo>
                    <a:pt x="6819" y="490"/>
                    <a:pt x="6092" y="526"/>
                    <a:pt x="5373" y="526"/>
                  </a:cubicBezTo>
                  <a:cubicBezTo>
                    <a:pt x="2618" y="526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434343">
                <a:alpha val="295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412;p35">
              <a:extLst>
                <a:ext uri="{FF2B5EF4-FFF2-40B4-BE49-F238E27FC236}">
                  <a16:creationId xmlns:a16="http://schemas.microsoft.com/office/drawing/2014/main" id="{C5AEDE05-EC3B-EDD5-32E3-F1028A8D6A08}"/>
                </a:ext>
              </a:extLst>
            </p:cNvPr>
            <p:cNvSpPr/>
            <p:nvPr/>
          </p:nvSpPr>
          <p:spPr>
            <a:xfrm>
              <a:off x="1118983" y="3374241"/>
              <a:ext cx="611483" cy="158924"/>
            </a:xfrm>
            <a:custGeom>
              <a:avLst/>
              <a:gdLst/>
              <a:ahLst/>
              <a:cxnLst/>
              <a:rect l="l" t="t" r="r" b="b"/>
              <a:pathLst>
                <a:path w="7703" h="2002" extrusionOk="0">
                  <a:moveTo>
                    <a:pt x="0" y="1"/>
                  </a:moveTo>
                  <a:cubicBezTo>
                    <a:pt x="66" y="37"/>
                    <a:pt x="143" y="78"/>
                    <a:pt x="215" y="96"/>
                  </a:cubicBezTo>
                  <a:lnTo>
                    <a:pt x="6314" y="1956"/>
                  </a:lnTo>
                  <a:cubicBezTo>
                    <a:pt x="6415" y="1987"/>
                    <a:pt x="6517" y="2001"/>
                    <a:pt x="6618" y="2001"/>
                  </a:cubicBezTo>
                  <a:cubicBezTo>
                    <a:pt x="6814" y="2001"/>
                    <a:pt x="7005" y="1946"/>
                    <a:pt x="7166" y="1843"/>
                  </a:cubicBezTo>
                  <a:cubicBezTo>
                    <a:pt x="7387" y="1718"/>
                    <a:pt x="7548" y="1509"/>
                    <a:pt x="7625" y="1253"/>
                  </a:cubicBezTo>
                  <a:cubicBezTo>
                    <a:pt x="7703" y="979"/>
                    <a:pt x="7667" y="692"/>
                    <a:pt x="7548" y="454"/>
                  </a:cubicBezTo>
                  <a:cubicBezTo>
                    <a:pt x="7542" y="436"/>
                    <a:pt x="7524" y="418"/>
                    <a:pt x="7512" y="394"/>
                  </a:cubicBezTo>
                  <a:cubicBezTo>
                    <a:pt x="6813" y="487"/>
                    <a:pt x="6078" y="523"/>
                    <a:pt x="5352" y="523"/>
                  </a:cubicBezTo>
                  <a:cubicBezTo>
                    <a:pt x="2607" y="52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434343">
                <a:alpha val="295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413;p35">
              <a:extLst>
                <a:ext uri="{FF2B5EF4-FFF2-40B4-BE49-F238E27FC236}">
                  <a16:creationId xmlns:a16="http://schemas.microsoft.com/office/drawing/2014/main" id="{3ED671C8-B861-82DD-B912-E919C9035986}"/>
                </a:ext>
              </a:extLst>
            </p:cNvPr>
            <p:cNvSpPr/>
            <p:nvPr/>
          </p:nvSpPr>
          <p:spPr>
            <a:xfrm>
              <a:off x="922033" y="3598573"/>
              <a:ext cx="59775" cy="125504"/>
            </a:xfrm>
            <a:custGeom>
              <a:avLst/>
              <a:gdLst/>
              <a:ahLst/>
              <a:cxnLst/>
              <a:rect l="l" t="t" r="r" b="b"/>
              <a:pathLst>
                <a:path w="753" h="1581" extrusionOk="0">
                  <a:moveTo>
                    <a:pt x="448" y="1"/>
                  </a:moveTo>
                  <a:lnTo>
                    <a:pt x="1" y="1485"/>
                  </a:lnTo>
                  <a:lnTo>
                    <a:pt x="299" y="1581"/>
                  </a:lnTo>
                  <a:lnTo>
                    <a:pt x="752" y="90"/>
                  </a:lnTo>
                  <a:lnTo>
                    <a:pt x="448" y="1"/>
                  </a:lnTo>
                  <a:close/>
                </a:path>
              </a:pathLst>
            </a:custGeom>
            <a:solidFill>
              <a:srgbClr val="434343">
                <a:alpha val="295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414;p35">
              <a:extLst>
                <a:ext uri="{FF2B5EF4-FFF2-40B4-BE49-F238E27FC236}">
                  <a16:creationId xmlns:a16="http://schemas.microsoft.com/office/drawing/2014/main" id="{575BABB1-1C3E-C627-E1FC-4E79B8BFDDD1}"/>
                </a:ext>
              </a:extLst>
            </p:cNvPr>
            <p:cNvSpPr/>
            <p:nvPr/>
          </p:nvSpPr>
          <p:spPr>
            <a:xfrm>
              <a:off x="1586072" y="3792184"/>
              <a:ext cx="65887" cy="143444"/>
            </a:xfrm>
            <a:custGeom>
              <a:avLst/>
              <a:gdLst/>
              <a:ahLst/>
              <a:cxnLst/>
              <a:rect l="l" t="t" r="r" b="b"/>
              <a:pathLst>
                <a:path w="830" h="1807" extrusionOk="0">
                  <a:moveTo>
                    <a:pt x="525" y="0"/>
                  </a:moveTo>
                  <a:lnTo>
                    <a:pt x="1" y="1711"/>
                  </a:lnTo>
                  <a:lnTo>
                    <a:pt x="311" y="1807"/>
                  </a:lnTo>
                  <a:lnTo>
                    <a:pt x="829" y="90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191919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415;p35">
              <a:extLst>
                <a:ext uri="{FF2B5EF4-FFF2-40B4-BE49-F238E27FC236}">
                  <a16:creationId xmlns:a16="http://schemas.microsoft.com/office/drawing/2014/main" id="{CDDC4991-ECDF-F59F-4CAB-CD1011CDDD75}"/>
                </a:ext>
              </a:extLst>
            </p:cNvPr>
            <p:cNvSpPr/>
            <p:nvPr/>
          </p:nvSpPr>
          <p:spPr>
            <a:xfrm>
              <a:off x="612996" y="4306576"/>
              <a:ext cx="923457" cy="153446"/>
            </a:xfrm>
            <a:custGeom>
              <a:avLst/>
              <a:gdLst/>
              <a:ahLst/>
              <a:cxnLst/>
              <a:rect l="l" t="t" r="r" b="b"/>
              <a:pathLst>
                <a:path w="11633" h="1933" extrusionOk="0">
                  <a:moveTo>
                    <a:pt x="1933" y="1"/>
                  </a:moveTo>
                  <a:cubicBezTo>
                    <a:pt x="865" y="1"/>
                    <a:pt x="1" y="865"/>
                    <a:pt x="1" y="1933"/>
                  </a:cubicBezTo>
                  <a:lnTo>
                    <a:pt x="11633" y="1933"/>
                  </a:lnTo>
                  <a:cubicBezTo>
                    <a:pt x="11633" y="865"/>
                    <a:pt x="10768" y="1"/>
                    <a:pt x="96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416;p35">
              <a:extLst>
                <a:ext uri="{FF2B5EF4-FFF2-40B4-BE49-F238E27FC236}">
                  <a16:creationId xmlns:a16="http://schemas.microsoft.com/office/drawing/2014/main" id="{64A5AB4E-4FD4-50C7-5447-791E2EA165B8}"/>
                </a:ext>
              </a:extLst>
            </p:cNvPr>
            <p:cNvSpPr/>
            <p:nvPr/>
          </p:nvSpPr>
          <p:spPr>
            <a:xfrm>
              <a:off x="428430" y="4502569"/>
              <a:ext cx="1292585" cy="159559"/>
            </a:xfrm>
            <a:custGeom>
              <a:avLst/>
              <a:gdLst/>
              <a:ahLst/>
              <a:cxnLst/>
              <a:rect l="l" t="t" r="r" b="b"/>
              <a:pathLst>
                <a:path w="16283" h="2010" extrusionOk="0">
                  <a:moveTo>
                    <a:pt x="734" y="0"/>
                  </a:moveTo>
                  <a:cubicBezTo>
                    <a:pt x="329" y="0"/>
                    <a:pt x="1" y="328"/>
                    <a:pt x="1" y="727"/>
                  </a:cubicBezTo>
                  <a:lnTo>
                    <a:pt x="1" y="1282"/>
                  </a:lnTo>
                  <a:cubicBezTo>
                    <a:pt x="1" y="1681"/>
                    <a:pt x="329" y="2009"/>
                    <a:pt x="734" y="2009"/>
                  </a:cubicBezTo>
                  <a:lnTo>
                    <a:pt x="15555" y="2009"/>
                  </a:lnTo>
                  <a:cubicBezTo>
                    <a:pt x="15955" y="2009"/>
                    <a:pt x="16283" y="1681"/>
                    <a:pt x="16283" y="1282"/>
                  </a:cubicBezTo>
                  <a:lnTo>
                    <a:pt x="16283" y="727"/>
                  </a:lnTo>
                  <a:cubicBezTo>
                    <a:pt x="16283" y="328"/>
                    <a:pt x="15955" y="0"/>
                    <a:pt x="155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417;p35">
              <a:extLst>
                <a:ext uri="{FF2B5EF4-FFF2-40B4-BE49-F238E27FC236}">
                  <a16:creationId xmlns:a16="http://schemas.microsoft.com/office/drawing/2014/main" id="{AD15FC2C-0A85-64ED-6328-86CBECA367F7}"/>
                </a:ext>
              </a:extLst>
            </p:cNvPr>
            <p:cNvSpPr/>
            <p:nvPr/>
          </p:nvSpPr>
          <p:spPr>
            <a:xfrm>
              <a:off x="500827" y="4417313"/>
              <a:ext cx="1148744" cy="84860"/>
            </a:xfrm>
            <a:custGeom>
              <a:avLst/>
              <a:gdLst/>
              <a:ahLst/>
              <a:cxnLst/>
              <a:rect l="l" t="t" r="r" b="b"/>
              <a:pathLst>
                <a:path w="14471" h="1069" extrusionOk="0">
                  <a:moveTo>
                    <a:pt x="794" y="1"/>
                  </a:moveTo>
                  <a:cubicBezTo>
                    <a:pt x="424" y="1"/>
                    <a:pt x="108" y="275"/>
                    <a:pt x="61" y="639"/>
                  </a:cubicBezTo>
                  <a:lnTo>
                    <a:pt x="1" y="1068"/>
                  </a:lnTo>
                  <a:lnTo>
                    <a:pt x="14470" y="1068"/>
                  </a:lnTo>
                  <a:lnTo>
                    <a:pt x="14411" y="639"/>
                  </a:lnTo>
                  <a:cubicBezTo>
                    <a:pt x="14357" y="269"/>
                    <a:pt x="14047" y="1"/>
                    <a:pt x="136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2" name="Google Shape;382;p35"/>
          <p:cNvSpPr txBox="1">
            <a:spLocks noGrp="1"/>
          </p:cNvSpPr>
          <p:nvPr>
            <p:ph type="title" idx="15"/>
          </p:nvPr>
        </p:nvSpPr>
        <p:spPr>
          <a:xfrm>
            <a:off x="681774" y="436007"/>
            <a:ext cx="7732536" cy="8843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70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Статья 26.1. Инициативные проекты. - Федерального закона от 06.10.2003 </a:t>
            </a:r>
            <a:r>
              <a:rPr lang="en-GB" sz="1800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 131-</a:t>
            </a:r>
            <a:r>
              <a:rPr lang="ru-RU" sz="1800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ФЗ (ред. от 14.02.2024) "Об общих принципах организации местного самоуправления в Российской Федерации"</a:t>
            </a:r>
            <a:br>
              <a:rPr lang="ru-RU" sz="1800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 dirty="0">
              <a:effectLst/>
              <a:latin typeface="Ralew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4" name="Google Shape;384;p35"/>
          <p:cNvSpPr txBox="1">
            <a:spLocks noGrp="1"/>
          </p:cNvSpPr>
          <p:nvPr>
            <p:ph type="subTitle" idx="2"/>
          </p:nvPr>
        </p:nvSpPr>
        <p:spPr>
          <a:xfrm>
            <a:off x="804212" y="1434360"/>
            <a:ext cx="6585470" cy="10400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Raleway" pitchFamily="2" charset="0"/>
              </a:rPr>
              <a:t>Расширить возможность участия во внесении инициативного проекта для лиц, достигших 14 лет, поскольку в этом возрасте гражданин уже может самостоятельно определить, необходима ли, например, детская или спортивная площадка в предполагаемом месте. </a:t>
            </a:r>
          </a:p>
        </p:txBody>
      </p:sp>
      <p:sp>
        <p:nvSpPr>
          <p:cNvPr id="385" name="Google Shape;385;p35"/>
          <p:cNvSpPr txBox="1">
            <a:spLocks noGrp="1"/>
          </p:cNvSpPr>
          <p:nvPr>
            <p:ph type="subTitle" idx="3"/>
          </p:nvPr>
        </p:nvSpPr>
        <p:spPr>
          <a:xfrm>
            <a:off x="814074" y="2843705"/>
            <a:ext cx="5098316" cy="16115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Raleway" pitchFamily="2" charset="0"/>
              </a:rPr>
              <a:t>С инициативой о внесении инициативного проекта вправе выступить инициативная группа численностью не менее десяти граждан, достигших шестнадцатилетнего возраста изменить на </a:t>
            </a:r>
            <a:r>
              <a:rPr lang="ru-RU" b="1" dirty="0">
                <a:latin typeface="Raleway" pitchFamily="2" charset="0"/>
              </a:rPr>
              <a:t>«четырнадцатилетнего возраста». </a:t>
            </a:r>
          </a:p>
        </p:txBody>
      </p:sp>
      <p:sp>
        <p:nvSpPr>
          <p:cNvPr id="388" name="Google Shape;388;p35"/>
          <p:cNvSpPr txBox="1">
            <a:spLocks noGrp="1"/>
          </p:cNvSpPr>
          <p:nvPr>
            <p:ph type="subTitle" idx="6"/>
          </p:nvPr>
        </p:nvSpPr>
        <p:spPr>
          <a:xfrm>
            <a:off x="798917" y="2586940"/>
            <a:ext cx="4459235" cy="34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Raleway" pitchFamily="2" charset="0"/>
              </a:rPr>
              <a:t>ПРЕДЛАГАЕМАЯ ПОПРАВКА:</a:t>
            </a:r>
          </a:p>
        </p:txBody>
      </p:sp>
    </p:spTree>
    <p:extLst>
      <p:ext uri="{BB962C8B-B14F-4D97-AF65-F5344CB8AC3E}">
        <p14:creationId xmlns:p14="http://schemas.microsoft.com/office/powerpoint/2010/main" val="3226889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D5C1A43-0055-BAAE-9F35-E316457D5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9883" y="2077488"/>
            <a:ext cx="4546600" cy="596900"/>
          </a:xfrm>
          <a:prstGeom prst="rect">
            <a:avLst/>
          </a:prstGeom>
        </p:spPr>
      </p:pic>
      <p:sp>
        <p:nvSpPr>
          <p:cNvPr id="16" name="Google Shape;385;p35">
            <a:extLst>
              <a:ext uri="{FF2B5EF4-FFF2-40B4-BE49-F238E27FC236}">
                <a16:creationId xmlns:a16="http://schemas.microsoft.com/office/drawing/2014/main" id="{538A1E8B-030A-AAA1-5241-4864516C6BC8}"/>
              </a:ext>
            </a:extLst>
          </p:cNvPr>
          <p:cNvSpPr txBox="1">
            <a:spLocks/>
          </p:cNvSpPr>
          <p:nvPr/>
        </p:nvSpPr>
        <p:spPr>
          <a:xfrm>
            <a:off x="3586775" y="2461477"/>
            <a:ext cx="4797539" cy="16115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1800" dirty="0">
                <a:latin typeface="Raleway" pitchFamily="2" charset="0"/>
              </a:rPr>
              <a:t>п.2 ст. 26.1 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 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инициативой о внесении инициативного проекта вправе выступить инициативная группа численностью не менее десяти граждан, достигших шестнадцатилетнего возраста и проживающих на территории соответствующего муниципального образования,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 муниципальных образований, общественная палата муниципального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территориального общественного самоуправления, староста сельского населенного пункта.</a:t>
            </a:r>
          </a:p>
        </p:txBody>
      </p:sp>
      <p:sp>
        <p:nvSpPr>
          <p:cNvPr id="63" name="Google Shape;382;p35"/>
          <p:cNvSpPr txBox="1">
            <a:spLocks noGrp="1"/>
          </p:cNvSpPr>
          <p:nvPr>
            <p:ph type="title" idx="4294967295"/>
          </p:nvPr>
        </p:nvSpPr>
        <p:spPr>
          <a:xfrm>
            <a:off x="620152" y="304872"/>
            <a:ext cx="7732536" cy="8843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70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Статья 26.1. Инициативные проекты. - Федерального закона от 06.10.2003 </a:t>
            </a:r>
            <a:r>
              <a:rPr lang="en-GB" sz="1800" b="1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 131-</a:t>
            </a:r>
            <a:r>
              <a:rPr lang="ru-RU" sz="1800" b="1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ФЗ (ред. от 14.02.2024) "Об общих принципах организации местного самоуправления в Российской Федерации"</a:t>
            </a:r>
            <a:r>
              <a:rPr lang="ru-RU" sz="1800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 dirty="0">
              <a:effectLst/>
              <a:latin typeface="Ralew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57898" y="1299986"/>
            <a:ext cx="53191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Добавить возможность 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внесения инициативного проекта  для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советов муниципальных образований</a:t>
            </a:r>
          </a:p>
        </p:txBody>
      </p:sp>
      <p:pic>
        <p:nvPicPr>
          <p:cNvPr id="3" name="Picture 2" descr="Бизнес-леди – Бесплатные иконки: люди">
            <a:extLst>
              <a:ext uri="{FF2B5EF4-FFF2-40B4-BE49-F238E27FC236}">
                <a16:creationId xmlns:a16="http://schemas.microsoft.com/office/drawing/2014/main" id="{3B670C33-85BD-E41F-28E4-30BF718C2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7" y="1280139"/>
            <a:ext cx="3391319" cy="393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36"/>
          <p:cNvSpPr txBox="1">
            <a:spLocks noGrp="1"/>
          </p:cNvSpPr>
          <p:nvPr>
            <p:ph type="subTitle" idx="1"/>
          </p:nvPr>
        </p:nvSpPr>
        <p:spPr>
          <a:xfrm>
            <a:off x="664757" y="2651196"/>
            <a:ext cx="4262400" cy="11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Raleway" pitchFamily="2" charset="0"/>
              </a:rPr>
              <a:t>Имеет право выступить с инициативой о внесении инициативного проекта на рассмотрение в представительный орган муниципального образования.</a:t>
            </a:r>
          </a:p>
        </p:txBody>
      </p:sp>
      <p:sp>
        <p:nvSpPr>
          <p:cNvPr id="474" name="Google Shape;474;p36"/>
          <p:cNvSpPr txBox="1">
            <a:spLocks noGrp="1"/>
          </p:cNvSpPr>
          <p:nvPr>
            <p:ph type="title"/>
          </p:nvPr>
        </p:nvSpPr>
        <p:spPr>
          <a:xfrm>
            <a:off x="660302" y="1085850"/>
            <a:ext cx="5466622" cy="123746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Raleway" pitchFamily="2" charset="0"/>
              </a:rPr>
              <a:t>Также необходимо прописать предлагаемое изменение в статью 66.2 Советы муниципальных образований субъектов Российской Федерации ФЗ-131 , добавив новое полномочие.</a:t>
            </a:r>
          </a:p>
        </p:txBody>
      </p:sp>
      <p:cxnSp>
        <p:nvCxnSpPr>
          <p:cNvPr id="475" name="Google Shape;475;p36"/>
          <p:cNvCxnSpPr/>
          <p:nvPr/>
        </p:nvCxnSpPr>
        <p:spPr>
          <a:xfrm>
            <a:off x="740850" y="2574989"/>
            <a:ext cx="4829400" cy="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" name="Google Shape;480;p37">
            <a:extLst>
              <a:ext uri="{FF2B5EF4-FFF2-40B4-BE49-F238E27FC236}">
                <a16:creationId xmlns:a16="http://schemas.microsoft.com/office/drawing/2014/main" id="{4F2AF3F2-21E5-4348-B545-F1DBDDCA8D7A}"/>
              </a:ext>
            </a:extLst>
          </p:cNvPr>
          <p:cNvGrpSpPr/>
          <p:nvPr/>
        </p:nvGrpSpPr>
        <p:grpSpPr>
          <a:xfrm>
            <a:off x="6020754" y="1240467"/>
            <a:ext cx="2622870" cy="3159445"/>
            <a:chOff x="524550" y="534991"/>
            <a:chExt cx="3273253" cy="4140700"/>
          </a:xfrm>
        </p:grpSpPr>
        <p:grpSp>
          <p:nvGrpSpPr>
            <p:cNvPr id="3" name="Google Shape;481;p37">
              <a:extLst>
                <a:ext uri="{FF2B5EF4-FFF2-40B4-BE49-F238E27FC236}">
                  <a16:creationId xmlns:a16="http://schemas.microsoft.com/office/drawing/2014/main" id="{C3B45373-645C-E49A-F1D0-F2182547491A}"/>
                </a:ext>
              </a:extLst>
            </p:cNvPr>
            <p:cNvGrpSpPr/>
            <p:nvPr/>
          </p:nvGrpSpPr>
          <p:grpSpPr>
            <a:xfrm>
              <a:off x="1171502" y="534991"/>
              <a:ext cx="1029692" cy="1990300"/>
              <a:chOff x="1171502" y="534991"/>
              <a:chExt cx="1029692" cy="1990300"/>
            </a:xfrm>
          </p:grpSpPr>
          <p:grpSp>
            <p:nvGrpSpPr>
              <p:cNvPr id="53" name="Google Shape;482;p37">
                <a:extLst>
                  <a:ext uri="{FF2B5EF4-FFF2-40B4-BE49-F238E27FC236}">
                    <a16:creationId xmlns:a16="http://schemas.microsoft.com/office/drawing/2014/main" id="{08DCC3AC-E979-3740-811B-8E98585C6345}"/>
                  </a:ext>
                </a:extLst>
              </p:cNvPr>
              <p:cNvGrpSpPr/>
              <p:nvPr/>
            </p:nvGrpSpPr>
            <p:grpSpPr>
              <a:xfrm flipH="1">
                <a:off x="1536561" y="1861005"/>
                <a:ext cx="664633" cy="664286"/>
                <a:chOff x="6212418" y="1482331"/>
                <a:chExt cx="627249" cy="626921"/>
              </a:xfrm>
            </p:grpSpPr>
            <p:sp>
              <p:nvSpPr>
                <p:cNvPr id="57" name="Google Shape;483;p37">
                  <a:extLst>
                    <a:ext uri="{FF2B5EF4-FFF2-40B4-BE49-F238E27FC236}">
                      <a16:creationId xmlns:a16="http://schemas.microsoft.com/office/drawing/2014/main" id="{9C25F5DF-7C12-F030-12AA-8CBFE8DD24BD}"/>
                    </a:ext>
                  </a:extLst>
                </p:cNvPr>
                <p:cNvSpPr/>
                <p:nvPr/>
              </p:nvSpPr>
              <p:spPr>
                <a:xfrm>
                  <a:off x="6212418" y="1482331"/>
                  <a:ext cx="627249" cy="62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2" h="7702" extrusionOk="0">
                      <a:moveTo>
                        <a:pt x="6112" y="1623"/>
                      </a:moveTo>
                      <a:cubicBezTo>
                        <a:pt x="6112" y="1623"/>
                        <a:pt x="6112" y="1623"/>
                        <a:pt x="6112" y="1623"/>
                      </a:cubicBezTo>
                      <a:lnTo>
                        <a:pt x="6112" y="1623"/>
                      </a:lnTo>
                      <a:cubicBezTo>
                        <a:pt x="6112" y="1623"/>
                        <a:pt x="6112" y="1623"/>
                        <a:pt x="6112" y="1623"/>
                      </a:cubicBezTo>
                      <a:close/>
                      <a:moveTo>
                        <a:pt x="1032" y="1"/>
                      </a:moveTo>
                      <a:cubicBezTo>
                        <a:pt x="1032" y="1"/>
                        <a:pt x="1" y="4037"/>
                        <a:pt x="1909" y="6207"/>
                      </a:cubicBezTo>
                      <a:cubicBezTo>
                        <a:pt x="1909" y="6207"/>
                        <a:pt x="3569" y="7701"/>
                        <a:pt x="5835" y="7701"/>
                      </a:cubicBezTo>
                      <a:cubicBezTo>
                        <a:pt x="6447" y="7701"/>
                        <a:pt x="7102" y="7592"/>
                        <a:pt x="7781" y="7316"/>
                      </a:cubicBezTo>
                      <a:cubicBezTo>
                        <a:pt x="7781" y="7316"/>
                        <a:pt x="5635" y="6499"/>
                        <a:pt x="6112" y="1623"/>
                      </a:cubicBezTo>
                      <a:lnTo>
                        <a:pt x="6112" y="1623"/>
                      </a:lnTo>
                      <a:cubicBezTo>
                        <a:pt x="6112" y="1623"/>
                        <a:pt x="6109" y="1623"/>
                        <a:pt x="6104" y="1623"/>
                      </a:cubicBezTo>
                      <a:cubicBezTo>
                        <a:pt x="5980" y="1623"/>
                        <a:pt x="4400" y="1465"/>
                        <a:pt x="103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484;p37">
                  <a:extLst>
                    <a:ext uri="{FF2B5EF4-FFF2-40B4-BE49-F238E27FC236}">
                      <a16:creationId xmlns:a16="http://schemas.microsoft.com/office/drawing/2014/main" id="{69E4D0E6-9120-DBA6-A37F-CF229EF04049}"/>
                    </a:ext>
                  </a:extLst>
                </p:cNvPr>
                <p:cNvSpPr/>
                <p:nvPr/>
              </p:nvSpPr>
              <p:spPr>
                <a:xfrm>
                  <a:off x="6365722" y="1881228"/>
                  <a:ext cx="473459" cy="2280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4" h="2829" extrusionOk="0">
                      <a:moveTo>
                        <a:pt x="5873" y="2367"/>
                      </a:moveTo>
                      <a:cubicBezTo>
                        <a:pt x="5872" y="2368"/>
                        <a:pt x="5870" y="2368"/>
                        <a:pt x="5869" y="2369"/>
                      </a:cubicBezTo>
                      <a:lnTo>
                        <a:pt x="5869" y="2369"/>
                      </a:lnTo>
                      <a:cubicBezTo>
                        <a:pt x="5872" y="2368"/>
                        <a:pt x="5874" y="2368"/>
                        <a:pt x="5873" y="2367"/>
                      </a:cubicBezTo>
                      <a:close/>
                      <a:moveTo>
                        <a:pt x="2141" y="0"/>
                      </a:moveTo>
                      <a:cubicBezTo>
                        <a:pt x="2141" y="0"/>
                        <a:pt x="1496" y="1415"/>
                        <a:pt x="546" y="1415"/>
                      </a:cubicBezTo>
                      <a:cubicBezTo>
                        <a:pt x="373" y="1415"/>
                        <a:pt x="191" y="1368"/>
                        <a:pt x="1" y="1258"/>
                      </a:cubicBezTo>
                      <a:lnTo>
                        <a:pt x="1" y="1258"/>
                      </a:lnTo>
                      <a:cubicBezTo>
                        <a:pt x="1" y="1258"/>
                        <a:pt x="1394" y="2828"/>
                        <a:pt x="3689" y="2828"/>
                      </a:cubicBezTo>
                      <a:cubicBezTo>
                        <a:pt x="4346" y="2828"/>
                        <a:pt x="5076" y="2700"/>
                        <a:pt x="5869" y="2369"/>
                      </a:cubicBezTo>
                      <a:lnTo>
                        <a:pt x="5869" y="2369"/>
                      </a:lnTo>
                      <a:cubicBezTo>
                        <a:pt x="5850" y="2374"/>
                        <a:pt x="5766" y="2386"/>
                        <a:pt x="5633" y="2386"/>
                      </a:cubicBezTo>
                      <a:cubicBezTo>
                        <a:pt x="5034" y="2386"/>
                        <a:pt x="3434" y="2150"/>
                        <a:pt x="2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4" name="Google Shape;485;p37">
                <a:extLst>
                  <a:ext uri="{FF2B5EF4-FFF2-40B4-BE49-F238E27FC236}">
                    <a16:creationId xmlns:a16="http://schemas.microsoft.com/office/drawing/2014/main" id="{59000960-7C5E-1199-41BD-8CC84163C1C2}"/>
                  </a:ext>
                </a:extLst>
              </p:cNvPr>
              <p:cNvGrpSpPr/>
              <p:nvPr/>
            </p:nvGrpSpPr>
            <p:grpSpPr>
              <a:xfrm flipH="1">
                <a:off x="1171502" y="534991"/>
                <a:ext cx="845522" cy="916625"/>
                <a:chOff x="7511392" y="307000"/>
                <a:chExt cx="863570" cy="936192"/>
              </a:xfrm>
            </p:grpSpPr>
            <p:sp>
              <p:nvSpPr>
                <p:cNvPr id="55" name="Google Shape;486;p37">
                  <a:extLst>
                    <a:ext uri="{FF2B5EF4-FFF2-40B4-BE49-F238E27FC236}">
                      <a16:creationId xmlns:a16="http://schemas.microsoft.com/office/drawing/2014/main" id="{01ED0341-0518-C51C-9CDB-D6C4B9EE7ED7}"/>
                    </a:ext>
                  </a:extLst>
                </p:cNvPr>
                <p:cNvSpPr/>
                <p:nvPr/>
              </p:nvSpPr>
              <p:spPr>
                <a:xfrm>
                  <a:off x="7927457" y="838406"/>
                  <a:ext cx="447505" cy="4047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2" h="5022" extrusionOk="0">
                      <a:moveTo>
                        <a:pt x="2386" y="1"/>
                      </a:moveTo>
                      <a:cubicBezTo>
                        <a:pt x="2386" y="7"/>
                        <a:pt x="1" y="2159"/>
                        <a:pt x="1342" y="4353"/>
                      </a:cubicBezTo>
                      <a:cubicBezTo>
                        <a:pt x="1342" y="4353"/>
                        <a:pt x="2052" y="5021"/>
                        <a:pt x="3210" y="5021"/>
                      </a:cubicBezTo>
                      <a:cubicBezTo>
                        <a:pt x="3863" y="5021"/>
                        <a:pt x="4659" y="4809"/>
                        <a:pt x="5551" y="4144"/>
                      </a:cubicBezTo>
                      <a:cubicBezTo>
                        <a:pt x="5551" y="4144"/>
                        <a:pt x="3280" y="3125"/>
                        <a:pt x="238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487;p37">
                  <a:extLst>
                    <a:ext uri="{FF2B5EF4-FFF2-40B4-BE49-F238E27FC236}">
                      <a16:creationId xmlns:a16="http://schemas.microsoft.com/office/drawing/2014/main" id="{412EE055-C63D-8DE6-28AB-94429C220105}"/>
                    </a:ext>
                  </a:extLst>
                </p:cNvPr>
                <p:cNvSpPr/>
                <p:nvPr/>
              </p:nvSpPr>
              <p:spPr>
                <a:xfrm>
                  <a:off x="7511392" y="307000"/>
                  <a:ext cx="787164" cy="882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66" h="10947" extrusionOk="0">
                      <a:moveTo>
                        <a:pt x="7989" y="0"/>
                      </a:moveTo>
                      <a:cubicBezTo>
                        <a:pt x="7989" y="0"/>
                        <a:pt x="0" y="3476"/>
                        <a:pt x="6504" y="10946"/>
                      </a:cubicBezTo>
                      <a:cubicBezTo>
                        <a:pt x="6504" y="10946"/>
                        <a:pt x="5473" y="8436"/>
                        <a:pt x="9766" y="6141"/>
                      </a:cubicBezTo>
                      <a:cubicBezTo>
                        <a:pt x="9766" y="6141"/>
                        <a:pt x="7917" y="2880"/>
                        <a:pt x="798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" name="Google Shape;488;p37">
              <a:extLst>
                <a:ext uri="{FF2B5EF4-FFF2-40B4-BE49-F238E27FC236}">
                  <a16:creationId xmlns:a16="http://schemas.microsoft.com/office/drawing/2014/main" id="{B54C9A32-1294-279F-E9E4-5AEAF27FFACE}"/>
                </a:ext>
              </a:extLst>
            </p:cNvPr>
            <p:cNvGrpSpPr/>
            <p:nvPr/>
          </p:nvGrpSpPr>
          <p:grpSpPr>
            <a:xfrm>
              <a:off x="524550" y="3150379"/>
              <a:ext cx="3273253" cy="1525313"/>
              <a:chOff x="524550" y="3252688"/>
              <a:chExt cx="3273253" cy="1525313"/>
            </a:xfrm>
          </p:grpSpPr>
          <p:sp>
            <p:nvSpPr>
              <p:cNvPr id="5" name="Google Shape;489;p37">
                <a:extLst>
                  <a:ext uri="{FF2B5EF4-FFF2-40B4-BE49-F238E27FC236}">
                    <a16:creationId xmlns:a16="http://schemas.microsoft.com/office/drawing/2014/main" id="{7821098D-9545-2B9A-B03B-CB2EA876AF93}"/>
                  </a:ext>
                </a:extLst>
              </p:cNvPr>
              <p:cNvSpPr/>
              <p:nvPr/>
            </p:nvSpPr>
            <p:spPr>
              <a:xfrm>
                <a:off x="524550" y="4609128"/>
                <a:ext cx="3273253" cy="168873"/>
              </a:xfrm>
              <a:custGeom>
                <a:avLst/>
                <a:gdLst/>
                <a:ahLst/>
                <a:cxnLst/>
                <a:rect l="l" t="t" r="r" b="b"/>
                <a:pathLst>
                  <a:path w="17929" h="925" extrusionOk="0">
                    <a:moveTo>
                      <a:pt x="8961" y="1"/>
                    </a:moveTo>
                    <a:cubicBezTo>
                      <a:pt x="4013" y="1"/>
                      <a:pt x="1" y="209"/>
                      <a:pt x="1" y="466"/>
                    </a:cubicBezTo>
                    <a:cubicBezTo>
                      <a:pt x="1" y="722"/>
                      <a:pt x="4013" y="925"/>
                      <a:pt x="8961" y="925"/>
                    </a:cubicBezTo>
                    <a:cubicBezTo>
                      <a:pt x="13916" y="925"/>
                      <a:pt x="17928" y="722"/>
                      <a:pt x="17928" y="466"/>
                    </a:cubicBezTo>
                    <a:cubicBezTo>
                      <a:pt x="17928" y="209"/>
                      <a:pt x="13916" y="1"/>
                      <a:pt x="8961" y="1"/>
                    </a:cubicBez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" name="Google Shape;490;p37">
                <a:extLst>
                  <a:ext uri="{FF2B5EF4-FFF2-40B4-BE49-F238E27FC236}">
                    <a16:creationId xmlns:a16="http://schemas.microsoft.com/office/drawing/2014/main" id="{5085ADC7-E077-33A0-DC72-57E9929E5F74}"/>
                  </a:ext>
                </a:extLst>
              </p:cNvPr>
              <p:cNvGrpSpPr/>
              <p:nvPr/>
            </p:nvGrpSpPr>
            <p:grpSpPr>
              <a:xfrm>
                <a:off x="813848" y="3252688"/>
                <a:ext cx="2921613" cy="1458859"/>
                <a:chOff x="813848" y="3252688"/>
                <a:chExt cx="2921613" cy="1458859"/>
              </a:xfrm>
            </p:grpSpPr>
            <p:grpSp>
              <p:nvGrpSpPr>
                <p:cNvPr id="7" name="Google Shape;491;p37">
                  <a:extLst>
                    <a:ext uri="{FF2B5EF4-FFF2-40B4-BE49-F238E27FC236}">
                      <a16:creationId xmlns:a16="http://schemas.microsoft.com/office/drawing/2014/main" id="{1D455F37-DA9F-F378-63BA-5621EE7FAE8E}"/>
                    </a:ext>
                  </a:extLst>
                </p:cNvPr>
                <p:cNvGrpSpPr/>
                <p:nvPr/>
              </p:nvGrpSpPr>
              <p:grpSpPr>
                <a:xfrm>
                  <a:off x="813848" y="4145244"/>
                  <a:ext cx="2655916" cy="566303"/>
                  <a:chOff x="6098010" y="4127346"/>
                  <a:chExt cx="2020169" cy="430747"/>
                </a:xfrm>
              </p:grpSpPr>
              <p:sp>
                <p:nvSpPr>
                  <p:cNvPr id="38" name="Google Shape;492;p37">
                    <a:extLst>
                      <a:ext uri="{FF2B5EF4-FFF2-40B4-BE49-F238E27FC236}">
                        <a16:creationId xmlns:a16="http://schemas.microsoft.com/office/drawing/2014/main" id="{9445E8DE-F515-BCDF-A4A3-E7B29C3513A0}"/>
                      </a:ext>
                    </a:extLst>
                  </p:cNvPr>
                  <p:cNvSpPr/>
                  <p:nvPr/>
                </p:nvSpPr>
                <p:spPr>
                  <a:xfrm>
                    <a:off x="6098010" y="4127346"/>
                    <a:ext cx="1162557" cy="4307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72" h="3102" extrusionOk="0">
                        <a:moveTo>
                          <a:pt x="358" y="1"/>
                        </a:moveTo>
                        <a:cubicBezTo>
                          <a:pt x="1" y="1038"/>
                          <a:pt x="1" y="2064"/>
                          <a:pt x="358" y="3101"/>
                        </a:cubicBezTo>
                        <a:lnTo>
                          <a:pt x="8371" y="3101"/>
                        </a:lnTo>
                        <a:lnTo>
                          <a:pt x="8371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" name="Google Shape;493;p37">
                    <a:extLst>
                      <a:ext uri="{FF2B5EF4-FFF2-40B4-BE49-F238E27FC236}">
                        <a16:creationId xmlns:a16="http://schemas.microsoft.com/office/drawing/2014/main" id="{AEF74811-A717-CE46-88FA-5FF2F2D0F264}"/>
                      </a:ext>
                    </a:extLst>
                  </p:cNvPr>
                  <p:cNvSpPr/>
                  <p:nvPr/>
                </p:nvSpPr>
                <p:spPr>
                  <a:xfrm>
                    <a:off x="6098010" y="4127346"/>
                    <a:ext cx="114423" cy="4307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" h="3102" extrusionOk="0">
                        <a:moveTo>
                          <a:pt x="358" y="1"/>
                        </a:moveTo>
                        <a:cubicBezTo>
                          <a:pt x="1" y="1038"/>
                          <a:pt x="1" y="2064"/>
                          <a:pt x="358" y="3101"/>
                        </a:cubicBezTo>
                        <a:lnTo>
                          <a:pt x="794" y="3101"/>
                        </a:lnTo>
                        <a:cubicBezTo>
                          <a:pt x="472" y="2064"/>
                          <a:pt x="484" y="1038"/>
                          <a:pt x="82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" name="Google Shape;494;p37">
                    <a:extLst>
                      <a:ext uri="{FF2B5EF4-FFF2-40B4-BE49-F238E27FC236}">
                        <a16:creationId xmlns:a16="http://schemas.microsoft.com/office/drawing/2014/main" id="{745A6B42-11FC-4B2C-8BF7-7B5F0083B992}"/>
                      </a:ext>
                    </a:extLst>
                  </p:cNvPr>
                  <p:cNvSpPr/>
                  <p:nvPr/>
                </p:nvSpPr>
                <p:spPr>
                  <a:xfrm>
                    <a:off x="6190770" y="4127346"/>
                    <a:ext cx="67209" cy="4307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4" h="3102" extrusionOk="0">
                        <a:moveTo>
                          <a:pt x="364" y="1"/>
                        </a:moveTo>
                        <a:cubicBezTo>
                          <a:pt x="0" y="1038"/>
                          <a:pt x="0" y="2064"/>
                          <a:pt x="364" y="3101"/>
                        </a:cubicBezTo>
                        <a:lnTo>
                          <a:pt x="483" y="3101"/>
                        </a:lnTo>
                        <a:cubicBezTo>
                          <a:pt x="131" y="2064"/>
                          <a:pt x="131" y="1038"/>
                          <a:pt x="471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" name="Google Shape;495;p37">
                    <a:extLst>
                      <a:ext uri="{FF2B5EF4-FFF2-40B4-BE49-F238E27FC236}">
                        <a16:creationId xmlns:a16="http://schemas.microsoft.com/office/drawing/2014/main" id="{0EE2C6D1-3D72-4355-9A16-908ECEC64861}"/>
                      </a:ext>
                    </a:extLst>
                  </p:cNvPr>
                  <p:cNvSpPr/>
                  <p:nvPr/>
                </p:nvSpPr>
                <p:spPr>
                  <a:xfrm>
                    <a:off x="7027692" y="4127346"/>
                    <a:ext cx="66376" cy="4307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" h="3102" extrusionOk="0">
                        <a:moveTo>
                          <a:pt x="359" y="1"/>
                        </a:moveTo>
                        <a:cubicBezTo>
                          <a:pt x="1" y="1038"/>
                          <a:pt x="1" y="2064"/>
                          <a:pt x="359" y="3101"/>
                        </a:cubicBezTo>
                        <a:lnTo>
                          <a:pt x="478" y="3101"/>
                        </a:lnTo>
                        <a:cubicBezTo>
                          <a:pt x="126" y="2064"/>
                          <a:pt x="126" y="1038"/>
                          <a:pt x="466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" name="Google Shape;496;p37">
                    <a:extLst>
                      <a:ext uri="{FF2B5EF4-FFF2-40B4-BE49-F238E27FC236}">
                        <a16:creationId xmlns:a16="http://schemas.microsoft.com/office/drawing/2014/main" id="{F31F1556-D2EB-7DEF-E66C-DD9FAF0505B5}"/>
                      </a:ext>
                    </a:extLst>
                  </p:cNvPr>
                  <p:cNvSpPr/>
                  <p:nvPr/>
                </p:nvSpPr>
                <p:spPr>
                  <a:xfrm>
                    <a:off x="7185856" y="4127346"/>
                    <a:ext cx="932323" cy="465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14" h="335" extrusionOk="0">
                        <a:moveTo>
                          <a:pt x="1" y="1"/>
                        </a:moveTo>
                        <a:lnTo>
                          <a:pt x="1" y="335"/>
                        </a:lnTo>
                        <a:lnTo>
                          <a:pt x="6714" y="335"/>
                        </a:lnTo>
                        <a:lnTo>
                          <a:pt x="6714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" name="Google Shape;497;p37">
                    <a:extLst>
                      <a:ext uri="{FF2B5EF4-FFF2-40B4-BE49-F238E27FC236}">
                        <a16:creationId xmlns:a16="http://schemas.microsoft.com/office/drawing/2014/main" id="{FF82957D-C952-714C-1988-D75532F0EFA6}"/>
                      </a:ext>
                    </a:extLst>
                  </p:cNvPr>
                  <p:cNvSpPr/>
                  <p:nvPr/>
                </p:nvSpPr>
                <p:spPr>
                  <a:xfrm>
                    <a:off x="7185856" y="4511575"/>
                    <a:ext cx="932323" cy="465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14" h="335" extrusionOk="0">
                        <a:moveTo>
                          <a:pt x="1" y="0"/>
                        </a:moveTo>
                        <a:lnTo>
                          <a:pt x="1" y="334"/>
                        </a:lnTo>
                        <a:lnTo>
                          <a:pt x="6714" y="334"/>
                        </a:lnTo>
                        <a:lnTo>
                          <a:pt x="671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" name="Google Shape;498;p37">
                    <a:extLst>
                      <a:ext uri="{FF2B5EF4-FFF2-40B4-BE49-F238E27FC236}">
                        <a16:creationId xmlns:a16="http://schemas.microsoft.com/office/drawing/2014/main" id="{E445C58D-E84F-0A6C-5A55-3927CF5A618F}"/>
                      </a:ext>
                    </a:extLst>
                  </p:cNvPr>
                  <p:cNvSpPr/>
                  <p:nvPr/>
                </p:nvSpPr>
                <p:spPr>
                  <a:xfrm>
                    <a:off x="7199881" y="4175392"/>
                    <a:ext cx="887748" cy="3363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93" h="2422" extrusionOk="0">
                        <a:moveTo>
                          <a:pt x="281" y="1"/>
                        </a:moveTo>
                        <a:cubicBezTo>
                          <a:pt x="1" y="806"/>
                          <a:pt x="1" y="1616"/>
                          <a:pt x="281" y="2421"/>
                        </a:cubicBezTo>
                        <a:lnTo>
                          <a:pt x="6392" y="2421"/>
                        </a:lnTo>
                        <a:cubicBezTo>
                          <a:pt x="6344" y="2296"/>
                          <a:pt x="6303" y="2159"/>
                          <a:pt x="6273" y="2034"/>
                        </a:cubicBezTo>
                        <a:cubicBezTo>
                          <a:pt x="6261" y="2016"/>
                          <a:pt x="6261" y="2004"/>
                          <a:pt x="6261" y="1992"/>
                        </a:cubicBezTo>
                        <a:cubicBezTo>
                          <a:pt x="6231" y="1873"/>
                          <a:pt x="6213" y="1754"/>
                          <a:pt x="6195" y="1634"/>
                        </a:cubicBezTo>
                        <a:cubicBezTo>
                          <a:pt x="6189" y="1622"/>
                          <a:pt x="6189" y="1605"/>
                          <a:pt x="6189" y="1593"/>
                        </a:cubicBezTo>
                        <a:cubicBezTo>
                          <a:pt x="6171" y="1473"/>
                          <a:pt x="6166" y="1354"/>
                          <a:pt x="6166" y="1235"/>
                        </a:cubicBezTo>
                        <a:lnTo>
                          <a:pt x="6166" y="1187"/>
                        </a:lnTo>
                        <a:cubicBezTo>
                          <a:pt x="6166" y="1068"/>
                          <a:pt x="6171" y="949"/>
                          <a:pt x="6189" y="829"/>
                        </a:cubicBezTo>
                        <a:cubicBezTo>
                          <a:pt x="6195" y="818"/>
                          <a:pt x="6195" y="806"/>
                          <a:pt x="6195" y="788"/>
                        </a:cubicBezTo>
                        <a:cubicBezTo>
                          <a:pt x="6213" y="669"/>
                          <a:pt x="6231" y="549"/>
                          <a:pt x="6261" y="430"/>
                        </a:cubicBezTo>
                        <a:cubicBezTo>
                          <a:pt x="6261" y="418"/>
                          <a:pt x="6273" y="400"/>
                          <a:pt x="6273" y="388"/>
                        </a:cubicBezTo>
                        <a:cubicBezTo>
                          <a:pt x="6303" y="257"/>
                          <a:pt x="6344" y="126"/>
                          <a:pt x="6392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" name="Google Shape;499;p37">
                    <a:extLst>
                      <a:ext uri="{FF2B5EF4-FFF2-40B4-BE49-F238E27FC236}">
                        <a16:creationId xmlns:a16="http://schemas.microsoft.com/office/drawing/2014/main" id="{28F57CEB-6A03-16D8-054E-71F0F2A1A229}"/>
                      </a:ext>
                    </a:extLst>
                  </p:cNvPr>
                  <p:cNvSpPr/>
                  <p:nvPr/>
                </p:nvSpPr>
                <p:spPr>
                  <a:xfrm>
                    <a:off x="7308332" y="4227604"/>
                    <a:ext cx="762633" cy="68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92" h="49" extrusionOk="0">
                        <a:moveTo>
                          <a:pt x="25" y="0"/>
                        </a:moveTo>
                        <a:cubicBezTo>
                          <a:pt x="13" y="0"/>
                          <a:pt x="1" y="12"/>
                          <a:pt x="1" y="24"/>
                        </a:cubicBezTo>
                        <a:cubicBezTo>
                          <a:pt x="1" y="42"/>
                          <a:pt x="13" y="48"/>
                          <a:pt x="25" y="48"/>
                        </a:cubicBezTo>
                        <a:lnTo>
                          <a:pt x="5480" y="48"/>
                        </a:lnTo>
                        <a:cubicBezTo>
                          <a:pt x="5480" y="30"/>
                          <a:pt x="5492" y="18"/>
                          <a:pt x="5492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" name="Google Shape;500;p37">
                    <a:extLst>
                      <a:ext uri="{FF2B5EF4-FFF2-40B4-BE49-F238E27FC236}">
                        <a16:creationId xmlns:a16="http://schemas.microsoft.com/office/drawing/2014/main" id="{4BBEA954-DDCE-E734-9708-6020DF45BC3F}"/>
                      </a:ext>
                    </a:extLst>
                  </p:cNvPr>
                  <p:cNvSpPr/>
                  <p:nvPr/>
                </p:nvSpPr>
                <p:spPr>
                  <a:xfrm>
                    <a:off x="7363877" y="4283843"/>
                    <a:ext cx="695562" cy="59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09" h="43" extrusionOk="0">
                        <a:moveTo>
                          <a:pt x="24" y="1"/>
                        </a:moveTo>
                        <a:cubicBezTo>
                          <a:pt x="6" y="1"/>
                          <a:pt x="0" y="7"/>
                          <a:pt x="0" y="25"/>
                        </a:cubicBezTo>
                        <a:cubicBezTo>
                          <a:pt x="0" y="37"/>
                          <a:pt x="6" y="43"/>
                          <a:pt x="24" y="43"/>
                        </a:cubicBezTo>
                        <a:lnTo>
                          <a:pt x="4996" y="43"/>
                        </a:lnTo>
                        <a:cubicBezTo>
                          <a:pt x="5008" y="31"/>
                          <a:pt x="5008" y="13"/>
                          <a:pt x="5008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" name="Google Shape;501;p37">
                    <a:extLst>
                      <a:ext uri="{FF2B5EF4-FFF2-40B4-BE49-F238E27FC236}">
                        <a16:creationId xmlns:a16="http://schemas.microsoft.com/office/drawing/2014/main" id="{46EADDE3-27D8-EAD4-04BB-5CD3F4EC53DD}"/>
                      </a:ext>
                    </a:extLst>
                  </p:cNvPr>
                  <p:cNvSpPr/>
                  <p:nvPr/>
                </p:nvSpPr>
                <p:spPr>
                  <a:xfrm>
                    <a:off x="7288475" y="4339387"/>
                    <a:ext cx="767632" cy="66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8" h="48" extrusionOk="0">
                        <a:moveTo>
                          <a:pt x="19" y="0"/>
                        </a:moveTo>
                        <a:cubicBezTo>
                          <a:pt x="7" y="0"/>
                          <a:pt x="1" y="12"/>
                          <a:pt x="1" y="24"/>
                        </a:cubicBezTo>
                        <a:cubicBezTo>
                          <a:pt x="1" y="42"/>
                          <a:pt x="7" y="48"/>
                          <a:pt x="19" y="48"/>
                        </a:cubicBezTo>
                        <a:lnTo>
                          <a:pt x="5528" y="48"/>
                        </a:lnTo>
                        <a:lnTo>
                          <a:pt x="5528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" name="Google Shape;502;p37">
                    <a:extLst>
                      <a:ext uri="{FF2B5EF4-FFF2-40B4-BE49-F238E27FC236}">
                        <a16:creationId xmlns:a16="http://schemas.microsoft.com/office/drawing/2014/main" id="{96696F77-D7E1-CC9E-E373-92C55F0411C1}"/>
                      </a:ext>
                    </a:extLst>
                  </p:cNvPr>
                  <p:cNvSpPr/>
                  <p:nvPr/>
                </p:nvSpPr>
                <p:spPr>
                  <a:xfrm>
                    <a:off x="7344020" y="4395626"/>
                    <a:ext cx="715420" cy="59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52" h="43" extrusionOk="0">
                        <a:moveTo>
                          <a:pt x="24" y="1"/>
                        </a:moveTo>
                        <a:cubicBezTo>
                          <a:pt x="6" y="1"/>
                          <a:pt x="0" y="7"/>
                          <a:pt x="0" y="25"/>
                        </a:cubicBezTo>
                        <a:cubicBezTo>
                          <a:pt x="0" y="36"/>
                          <a:pt x="6" y="42"/>
                          <a:pt x="24" y="42"/>
                        </a:cubicBezTo>
                        <a:lnTo>
                          <a:pt x="5151" y="42"/>
                        </a:lnTo>
                        <a:lnTo>
                          <a:pt x="5151" y="1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" name="Google Shape;503;p37">
                    <a:extLst>
                      <a:ext uri="{FF2B5EF4-FFF2-40B4-BE49-F238E27FC236}">
                        <a16:creationId xmlns:a16="http://schemas.microsoft.com/office/drawing/2014/main" id="{A538F76F-1094-99BF-C363-F6AEFA52E1FC}"/>
                      </a:ext>
                    </a:extLst>
                  </p:cNvPr>
                  <p:cNvSpPr/>
                  <p:nvPr/>
                </p:nvSpPr>
                <p:spPr>
                  <a:xfrm>
                    <a:off x="7308332" y="4451170"/>
                    <a:ext cx="762633" cy="66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92" h="48" extrusionOk="0">
                        <a:moveTo>
                          <a:pt x="25" y="0"/>
                        </a:moveTo>
                        <a:cubicBezTo>
                          <a:pt x="13" y="0"/>
                          <a:pt x="1" y="12"/>
                          <a:pt x="1" y="24"/>
                        </a:cubicBezTo>
                        <a:cubicBezTo>
                          <a:pt x="1" y="42"/>
                          <a:pt x="13" y="48"/>
                          <a:pt x="25" y="48"/>
                        </a:cubicBezTo>
                        <a:lnTo>
                          <a:pt x="5492" y="48"/>
                        </a:lnTo>
                        <a:cubicBezTo>
                          <a:pt x="5480" y="30"/>
                          <a:pt x="5480" y="18"/>
                          <a:pt x="5480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" name="Google Shape;504;p37">
                    <a:extLst>
                      <a:ext uri="{FF2B5EF4-FFF2-40B4-BE49-F238E27FC236}">
                        <a16:creationId xmlns:a16="http://schemas.microsoft.com/office/drawing/2014/main" id="{089CF57C-05BD-D0AD-1D80-39BEE8F0D60D}"/>
                      </a:ext>
                    </a:extLst>
                  </p:cNvPr>
                  <p:cNvSpPr/>
                  <p:nvPr/>
                </p:nvSpPr>
                <p:spPr>
                  <a:xfrm>
                    <a:off x="7237235" y="4175392"/>
                    <a:ext cx="850394" cy="3363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24" h="2422" extrusionOk="0">
                        <a:moveTo>
                          <a:pt x="0" y="1"/>
                        </a:moveTo>
                        <a:cubicBezTo>
                          <a:pt x="0" y="1"/>
                          <a:pt x="3440" y="806"/>
                          <a:pt x="5169" y="2421"/>
                        </a:cubicBezTo>
                        <a:lnTo>
                          <a:pt x="6123" y="2421"/>
                        </a:lnTo>
                        <a:cubicBezTo>
                          <a:pt x="6075" y="2296"/>
                          <a:pt x="6034" y="2159"/>
                          <a:pt x="6004" y="2034"/>
                        </a:cubicBezTo>
                        <a:cubicBezTo>
                          <a:pt x="5992" y="2016"/>
                          <a:pt x="5992" y="2004"/>
                          <a:pt x="5986" y="1992"/>
                        </a:cubicBezTo>
                        <a:cubicBezTo>
                          <a:pt x="5956" y="1873"/>
                          <a:pt x="5932" y="1754"/>
                          <a:pt x="5920" y="1634"/>
                        </a:cubicBezTo>
                        <a:cubicBezTo>
                          <a:pt x="5908" y="1622"/>
                          <a:pt x="5908" y="1605"/>
                          <a:pt x="5908" y="1593"/>
                        </a:cubicBezTo>
                        <a:cubicBezTo>
                          <a:pt x="5897" y="1473"/>
                          <a:pt x="5891" y="1354"/>
                          <a:pt x="5891" y="1235"/>
                        </a:cubicBezTo>
                        <a:lnTo>
                          <a:pt x="5891" y="1187"/>
                        </a:lnTo>
                        <a:cubicBezTo>
                          <a:pt x="5891" y="1068"/>
                          <a:pt x="5897" y="949"/>
                          <a:pt x="5908" y="829"/>
                        </a:cubicBezTo>
                        <a:cubicBezTo>
                          <a:pt x="5920" y="818"/>
                          <a:pt x="5920" y="806"/>
                          <a:pt x="5920" y="788"/>
                        </a:cubicBezTo>
                        <a:cubicBezTo>
                          <a:pt x="5932" y="669"/>
                          <a:pt x="5956" y="549"/>
                          <a:pt x="5986" y="430"/>
                        </a:cubicBezTo>
                        <a:cubicBezTo>
                          <a:pt x="5986" y="418"/>
                          <a:pt x="5992" y="400"/>
                          <a:pt x="5992" y="388"/>
                        </a:cubicBezTo>
                        <a:cubicBezTo>
                          <a:pt x="6022" y="257"/>
                          <a:pt x="6069" y="126"/>
                          <a:pt x="6111" y="1"/>
                        </a:cubicBezTo>
                        <a:close/>
                      </a:path>
                    </a:pathLst>
                  </a:custGeom>
                  <a:solidFill>
                    <a:srgbClr val="434343">
                      <a:alpha val="29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" name="Google Shape;505;p37">
                    <a:extLst>
                      <a:ext uri="{FF2B5EF4-FFF2-40B4-BE49-F238E27FC236}">
                        <a16:creationId xmlns:a16="http://schemas.microsoft.com/office/drawing/2014/main" id="{6CB8FEB1-C584-8D7A-00DB-F342EC9C30AA}"/>
                      </a:ext>
                    </a:extLst>
                  </p:cNvPr>
                  <p:cNvSpPr/>
                  <p:nvPr/>
                </p:nvSpPr>
                <p:spPr>
                  <a:xfrm>
                    <a:off x="7129617" y="4127346"/>
                    <a:ext cx="987729" cy="4307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13" h="3102" extrusionOk="0">
                        <a:moveTo>
                          <a:pt x="471" y="1"/>
                        </a:moveTo>
                        <a:cubicBezTo>
                          <a:pt x="471" y="1"/>
                          <a:pt x="60" y="561"/>
                          <a:pt x="30" y="1509"/>
                        </a:cubicBezTo>
                        <a:cubicBezTo>
                          <a:pt x="0" y="2451"/>
                          <a:pt x="268" y="3101"/>
                          <a:pt x="268" y="3101"/>
                        </a:cubicBezTo>
                        <a:lnTo>
                          <a:pt x="7113" y="3101"/>
                        </a:lnTo>
                        <a:lnTo>
                          <a:pt x="7113" y="2767"/>
                        </a:lnTo>
                        <a:lnTo>
                          <a:pt x="775" y="2767"/>
                        </a:lnTo>
                        <a:cubicBezTo>
                          <a:pt x="775" y="2767"/>
                          <a:pt x="549" y="2058"/>
                          <a:pt x="567" y="1497"/>
                        </a:cubicBezTo>
                        <a:cubicBezTo>
                          <a:pt x="590" y="943"/>
                          <a:pt x="698" y="454"/>
                          <a:pt x="775" y="335"/>
                        </a:cubicBezTo>
                        <a:lnTo>
                          <a:pt x="7113" y="335"/>
                        </a:lnTo>
                        <a:lnTo>
                          <a:pt x="7113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" name="Google Shape;506;p37">
                    <a:extLst>
                      <a:ext uri="{FF2B5EF4-FFF2-40B4-BE49-F238E27FC236}">
                        <a16:creationId xmlns:a16="http://schemas.microsoft.com/office/drawing/2014/main" id="{862540CF-2852-9A29-1966-3DED7035DEE6}"/>
                      </a:ext>
                    </a:extLst>
                  </p:cNvPr>
                  <p:cNvSpPr/>
                  <p:nvPr/>
                </p:nvSpPr>
                <p:spPr>
                  <a:xfrm>
                    <a:off x="7080737" y="4127346"/>
                    <a:ext cx="114423" cy="4307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" h="3102" extrusionOk="0">
                        <a:moveTo>
                          <a:pt x="364" y="1"/>
                        </a:moveTo>
                        <a:cubicBezTo>
                          <a:pt x="0" y="1038"/>
                          <a:pt x="0" y="2064"/>
                          <a:pt x="364" y="3101"/>
                        </a:cubicBezTo>
                        <a:lnTo>
                          <a:pt x="793" y="3101"/>
                        </a:lnTo>
                        <a:cubicBezTo>
                          <a:pt x="471" y="2064"/>
                          <a:pt x="489" y="1038"/>
                          <a:pt x="823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8" name="Google Shape;507;p37">
                  <a:extLst>
                    <a:ext uri="{FF2B5EF4-FFF2-40B4-BE49-F238E27FC236}">
                      <a16:creationId xmlns:a16="http://schemas.microsoft.com/office/drawing/2014/main" id="{A5CCA72C-9F79-CF3C-09CB-77ACC338A35B}"/>
                    </a:ext>
                  </a:extLst>
                </p:cNvPr>
                <p:cNvGrpSpPr/>
                <p:nvPr/>
              </p:nvGrpSpPr>
              <p:grpSpPr>
                <a:xfrm>
                  <a:off x="1079546" y="3579305"/>
                  <a:ext cx="2655916" cy="567212"/>
                  <a:chOff x="6348934" y="3696877"/>
                  <a:chExt cx="2020169" cy="431438"/>
                </a:xfrm>
              </p:grpSpPr>
              <p:sp>
                <p:nvSpPr>
                  <p:cNvPr id="25" name="Google Shape;508;p37">
                    <a:extLst>
                      <a:ext uri="{FF2B5EF4-FFF2-40B4-BE49-F238E27FC236}">
                        <a16:creationId xmlns:a16="http://schemas.microsoft.com/office/drawing/2014/main" id="{F1A4EBD5-BFF0-8B91-FC80-E2DF045D99BA}"/>
                      </a:ext>
                    </a:extLst>
                  </p:cNvPr>
                  <p:cNvSpPr/>
                  <p:nvPr/>
                </p:nvSpPr>
                <p:spPr>
                  <a:xfrm>
                    <a:off x="6348934" y="3696877"/>
                    <a:ext cx="1161585" cy="4306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65" h="3101" extrusionOk="0">
                        <a:moveTo>
                          <a:pt x="358" y="1"/>
                        </a:moveTo>
                        <a:cubicBezTo>
                          <a:pt x="0" y="1038"/>
                          <a:pt x="0" y="2064"/>
                          <a:pt x="358" y="3101"/>
                        </a:cubicBezTo>
                        <a:lnTo>
                          <a:pt x="8365" y="3101"/>
                        </a:lnTo>
                        <a:lnTo>
                          <a:pt x="8365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" name="Google Shape;509;p37">
                    <a:extLst>
                      <a:ext uri="{FF2B5EF4-FFF2-40B4-BE49-F238E27FC236}">
                        <a16:creationId xmlns:a16="http://schemas.microsoft.com/office/drawing/2014/main" id="{FCDC069D-A419-C50E-83F5-9C474A5E2A0B}"/>
                      </a:ext>
                    </a:extLst>
                  </p:cNvPr>
                  <p:cNvSpPr/>
                  <p:nvPr/>
                </p:nvSpPr>
                <p:spPr>
                  <a:xfrm>
                    <a:off x="6348934" y="3697710"/>
                    <a:ext cx="113451" cy="4306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7" h="3101" extrusionOk="0">
                        <a:moveTo>
                          <a:pt x="358" y="1"/>
                        </a:moveTo>
                        <a:cubicBezTo>
                          <a:pt x="0" y="1038"/>
                          <a:pt x="0" y="2070"/>
                          <a:pt x="358" y="3101"/>
                        </a:cubicBezTo>
                        <a:lnTo>
                          <a:pt x="787" y="3101"/>
                        </a:lnTo>
                        <a:cubicBezTo>
                          <a:pt x="465" y="2070"/>
                          <a:pt x="483" y="1032"/>
                          <a:pt x="817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" name="Google Shape;510;p37">
                    <a:extLst>
                      <a:ext uri="{FF2B5EF4-FFF2-40B4-BE49-F238E27FC236}">
                        <a16:creationId xmlns:a16="http://schemas.microsoft.com/office/drawing/2014/main" id="{8D369FFE-1444-6D8F-B785-D14075061E6E}"/>
                      </a:ext>
                    </a:extLst>
                  </p:cNvPr>
                  <p:cNvSpPr/>
                  <p:nvPr/>
                </p:nvSpPr>
                <p:spPr>
                  <a:xfrm>
                    <a:off x="7435947" y="3697710"/>
                    <a:ext cx="933156" cy="465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20" h="335" extrusionOk="0">
                        <a:moveTo>
                          <a:pt x="0" y="1"/>
                        </a:moveTo>
                        <a:lnTo>
                          <a:pt x="0" y="335"/>
                        </a:lnTo>
                        <a:lnTo>
                          <a:pt x="6719" y="335"/>
                        </a:lnTo>
                        <a:lnTo>
                          <a:pt x="6719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" name="Google Shape;511;p37">
                    <a:extLst>
                      <a:ext uri="{FF2B5EF4-FFF2-40B4-BE49-F238E27FC236}">
                        <a16:creationId xmlns:a16="http://schemas.microsoft.com/office/drawing/2014/main" id="{8CAC2A5C-C2C8-6DF1-4027-1E7188AEBE04}"/>
                      </a:ext>
                    </a:extLst>
                  </p:cNvPr>
                  <p:cNvSpPr/>
                  <p:nvPr/>
                </p:nvSpPr>
                <p:spPr>
                  <a:xfrm>
                    <a:off x="7435947" y="4081105"/>
                    <a:ext cx="933156" cy="463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20" h="334" extrusionOk="0">
                        <a:moveTo>
                          <a:pt x="0" y="0"/>
                        </a:moveTo>
                        <a:lnTo>
                          <a:pt x="0" y="334"/>
                        </a:lnTo>
                        <a:lnTo>
                          <a:pt x="6719" y="334"/>
                        </a:lnTo>
                        <a:lnTo>
                          <a:pt x="6719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" name="Google Shape;512;p37">
                    <a:extLst>
                      <a:ext uri="{FF2B5EF4-FFF2-40B4-BE49-F238E27FC236}">
                        <a16:creationId xmlns:a16="http://schemas.microsoft.com/office/drawing/2014/main" id="{1A780FFD-A985-2AC5-C8AB-F3933B1C3850}"/>
                      </a:ext>
                    </a:extLst>
                  </p:cNvPr>
                  <p:cNvSpPr/>
                  <p:nvPr/>
                </p:nvSpPr>
                <p:spPr>
                  <a:xfrm>
                    <a:off x="7450805" y="3744923"/>
                    <a:ext cx="886776" cy="3363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86" h="2422" extrusionOk="0">
                        <a:moveTo>
                          <a:pt x="275" y="1"/>
                        </a:moveTo>
                        <a:cubicBezTo>
                          <a:pt x="0" y="805"/>
                          <a:pt x="0" y="1616"/>
                          <a:pt x="275" y="2421"/>
                        </a:cubicBezTo>
                        <a:lnTo>
                          <a:pt x="6386" y="2421"/>
                        </a:lnTo>
                        <a:cubicBezTo>
                          <a:pt x="6344" y="2296"/>
                          <a:pt x="6296" y="2159"/>
                          <a:pt x="6266" y="2034"/>
                        </a:cubicBezTo>
                        <a:cubicBezTo>
                          <a:pt x="6260" y="2016"/>
                          <a:pt x="6260" y="2010"/>
                          <a:pt x="6260" y="1992"/>
                        </a:cubicBezTo>
                        <a:cubicBezTo>
                          <a:pt x="6231" y="1873"/>
                          <a:pt x="6207" y="1753"/>
                          <a:pt x="6195" y="1634"/>
                        </a:cubicBezTo>
                        <a:cubicBezTo>
                          <a:pt x="6183" y="1622"/>
                          <a:pt x="6183" y="1604"/>
                          <a:pt x="6183" y="1592"/>
                        </a:cubicBezTo>
                        <a:cubicBezTo>
                          <a:pt x="6171" y="1473"/>
                          <a:pt x="6159" y="1354"/>
                          <a:pt x="6159" y="1235"/>
                        </a:cubicBezTo>
                        <a:lnTo>
                          <a:pt x="6159" y="1187"/>
                        </a:lnTo>
                        <a:cubicBezTo>
                          <a:pt x="6159" y="1074"/>
                          <a:pt x="6171" y="949"/>
                          <a:pt x="6183" y="835"/>
                        </a:cubicBezTo>
                        <a:cubicBezTo>
                          <a:pt x="6195" y="817"/>
                          <a:pt x="6195" y="805"/>
                          <a:pt x="6195" y="788"/>
                        </a:cubicBezTo>
                        <a:cubicBezTo>
                          <a:pt x="6207" y="668"/>
                          <a:pt x="6231" y="549"/>
                          <a:pt x="6260" y="430"/>
                        </a:cubicBezTo>
                        <a:cubicBezTo>
                          <a:pt x="6260" y="418"/>
                          <a:pt x="6266" y="400"/>
                          <a:pt x="6266" y="388"/>
                        </a:cubicBezTo>
                        <a:cubicBezTo>
                          <a:pt x="6296" y="257"/>
                          <a:pt x="6344" y="126"/>
                          <a:pt x="6386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" name="Google Shape;513;p37">
                    <a:extLst>
                      <a:ext uri="{FF2B5EF4-FFF2-40B4-BE49-F238E27FC236}">
                        <a16:creationId xmlns:a16="http://schemas.microsoft.com/office/drawing/2014/main" id="{161644E1-AEFA-7129-EE34-91862FD89733}"/>
                      </a:ext>
                    </a:extLst>
                  </p:cNvPr>
                  <p:cNvSpPr/>
                  <p:nvPr/>
                </p:nvSpPr>
                <p:spPr>
                  <a:xfrm>
                    <a:off x="7559256" y="3798801"/>
                    <a:ext cx="761800" cy="58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86" h="42" extrusionOk="0">
                        <a:moveTo>
                          <a:pt x="24" y="0"/>
                        </a:moveTo>
                        <a:cubicBezTo>
                          <a:pt x="6" y="0"/>
                          <a:pt x="0" y="6"/>
                          <a:pt x="0" y="18"/>
                        </a:cubicBezTo>
                        <a:cubicBezTo>
                          <a:pt x="0" y="36"/>
                          <a:pt x="6" y="42"/>
                          <a:pt x="24" y="42"/>
                        </a:cubicBezTo>
                        <a:lnTo>
                          <a:pt x="5479" y="42"/>
                        </a:lnTo>
                        <a:cubicBezTo>
                          <a:pt x="5479" y="30"/>
                          <a:pt x="5485" y="12"/>
                          <a:pt x="5485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" name="Google Shape;514;p37">
                    <a:extLst>
                      <a:ext uri="{FF2B5EF4-FFF2-40B4-BE49-F238E27FC236}">
                        <a16:creationId xmlns:a16="http://schemas.microsoft.com/office/drawing/2014/main" id="{52B72FBA-C9D1-D9FF-6620-724A121F144F}"/>
                      </a:ext>
                    </a:extLst>
                  </p:cNvPr>
                  <p:cNvSpPr/>
                  <p:nvPr/>
                </p:nvSpPr>
                <p:spPr>
                  <a:xfrm>
                    <a:off x="7613829" y="3854206"/>
                    <a:ext cx="695562" cy="68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09" h="49" extrusionOk="0">
                        <a:moveTo>
                          <a:pt x="25" y="1"/>
                        </a:moveTo>
                        <a:cubicBezTo>
                          <a:pt x="13" y="1"/>
                          <a:pt x="1" y="7"/>
                          <a:pt x="1" y="24"/>
                        </a:cubicBezTo>
                        <a:cubicBezTo>
                          <a:pt x="1" y="36"/>
                          <a:pt x="13" y="48"/>
                          <a:pt x="25" y="48"/>
                        </a:cubicBezTo>
                        <a:lnTo>
                          <a:pt x="5003" y="48"/>
                        </a:lnTo>
                        <a:cubicBezTo>
                          <a:pt x="5009" y="30"/>
                          <a:pt x="5009" y="18"/>
                          <a:pt x="5009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" name="Google Shape;515;p37">
                    <a:extLst>
                      <a:ext uri="{FF2B5EF4-FFF2-40B4-BE49-F238E27FC236}">
                        <a16:creationId xmlns:a16="http://schemas.microsoft.com/office/drawing/2014/main" id="{2A5F72A4-6BD7-E556-F2F4-BD09A6E449C3}"/>
                      </a:ext>
                    </a:extLst>
                  </p:cNvPr>
                  <p:cNvSpPr/>
                  <p:nvPr/>
                </p:nvSpPr>
                <p:spPr>
                  <a:xfrm>
                    <a:off x="7538566" y="3910445"/>
                    <a:ext cx="768326" cy="59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33" h="43" extrusionOk="0">
                        <a:moveTo>
                          <a:pt x="24" y="1"/>
                        </a:moveTo>
                        <a:cubicBezTo>
                          <a:pt x="6" y="1"/>
                          <a:pt x="0" y="7"/>
                          <a:pt x="0" y="19"/>
                        </a:cubicBezTo>
                        <a:cubicBezTo>
                          <a:pt x="0" y="37"/>
                          <a:pt x="6" y="43"/>
                          <a:pt x="24" y="43"/>
                        </a:cubicBezTo>
                        <a:lnTo>
                          <a:pt x="5533" y="43"/>
                        </a:lnTo>
                        <a:lnTo>
                          <a:pt x="5533" y="1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" name="Google Shape;516;p37">
                    <a:extLst>
                      <a:ext uri="{FF2B5EF4-FFF2-40B4-BE49-F238E27FC236}">
                        <a16:creationId xmlns:a16="http://schemas.microsoft.com/office/drawing/2014/main" id="{3C340E43-B089-390E-8EDD-F5B8A366603A}"/>
                      </a:ext>
                    </a:extLst>
                  </p:cNvPr>
                  <p:cNvSpPr/>
                  <p:nvPr/>
                </p:nvSpPr>
                <p:spPr>
                  <a:xfrm>
                    <a:off x="7594805" y="3965156"/>
                    <a:ext cx="714586" cy="59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6" h="43" extrusionOk="0">
                        <a:moveTo>
                          <a:pt x="19" y="0"/>
                        </a:moveTo>
                        <a:cubicBezTo>
                          <a:pt x="7" y="0"/>
                          <a:pt x="1" y="6"/>
                          <a:pt x="1" y="24"/>
                        </a:cubicBezTo>
                        <a:cubicBezTo>
                          <a:pt x="1" y="36"/>
                          <a:pt x="7" y="42"/>
                          <a:pt x="19" y="42"/>
                        </a:cubicBezTo>
                        <a:lnTo>
                          <a:pt x="5146" y="42"/>
                        </a:lnTo>
                        <a:lnTo>
                          <a:pt x="5146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" name="Google Shape;517;p37">
                    <a:extLst>
                      <a:ext uri="{FF2B5EF4-FFF2-40B4-BE49-F238E27FC236}">
                        <a16:creationId xmlns:a16="http://schemas.microsoft.com/office/drawing/2014/main" id="{3E6C2773-9F14-48DD-F2AB-9C314AFFF897}"/>
                      </a:ext>
                    </a:extLst>
                  </p:cNvPr>
                  <p:cNvSpPr/>
                  <p:nvPr/>
                </p:nvSpPr>
                <p:spPr>
                  <a:xfrm>
                    <a:off x="7559256" y="4020562"/>
                    <a:ext cx="761800" cy="68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86" h="49" extrusionOk="0">
                        <a:moveTo>
                          <a:pt x="24" y="1"/>
                        </a:moveTo>
                        <a:cubicBezTo>
                          <a:pt x="6" y="1"/>
                          <a:pt x="0" y="13"/>
                          <a:pt x="0" y="25"/>
                        </a:cubicBezTo>
                        <a:cubicBezTo>
                          <a:pt x="0" y="43"/>
                          <a:pt x="6" y="49"/>
                          <a:pt x="24" y="49"/>
                        </a:cubicBezTo>
                        <a:lnTo>
                          <a:pt x="5485" y="49"/>
                        </a:lnTo>
                        <a:cubicBezTo>
                          <a:pt x="5479" y="31"/>
                          <a:pt x="5479" y="25"/>
                          <a:pt x="5473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" name="Google Shape;518;p37">
                    <a:extLst>
                      <a:ext uri="{FF2B5EF4-FFF2-40B4-BE49-F238E27FC236}">
                        <a16:creationId xmlns:a16="http://schemas.microsoft.com/office/drawing/2014/main" id="{05F9DE82-6E55-0D1F-5AB6-5758914B8A92}"/>
                      </a:ext>
                    </a:extLst>
                  </p:cNvPr>
                  <p:cNvSpPr/>
                  <p:nvPr/>
                </p:nvSpPr>
                <p:spPr>
                  <a:xfrm>
                    <a:off x="7488020" y="3744923"/>
                    <a:ext cx="849561" cy="3363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18" h="2422" extrusionOk="0">
                        <a:moveTo>
                          <a:pt x="1" y="1"/>
                        </a:moveTo>
                        <a:cubicBezTo>
                          <a:pt x="1" y="1"/>
                          <a:pt x="3435" y="805"/>
                          <a:pt x="5164" y="2421"/>
                        </a:cubicBezTo>
                        <a:lnTo>
                          <a:pt x="6118" y="2421"/>
                        </a:lnTo>
                        <a:cubicBezTo>
                          <a:pt x="6076" y="2296"/>
                          <a:pt x="6028" y="2159"/>
                          <a:pt x="5998" y="2034"/>
                        </a:cubicBezTo>
                        <a:cubicBezTo>
                          <a:pt x="5992" y="2016"/>
                          <a:pt x="5992" y="2010"/>
                          <a:pt x="5980" y="1992"/>
                        </a:cubicBezTo>
                        <a:cubicBezTo>
                          <a:pt x="5957" y="1873"/>
                          <a:pt x="5933" y="1753"/>
                          <a:pt x="5915" y="1634"/>
                        </a:cubicBezTo>
                        <a:cubicBezTo>
                          <a:pt x="5909" y="1622"/>
                          <a:pt x="5909" y="1604"/>
                          <a:pt x="5909" y="1592"/>
                        </a:cubicBezTo>
                        <a:cubicBezTo>
                          <a:pt x="5891" y="1473"/>
                          <a:pt x="5885" y="1354"/>
                          <a:pt x="5885" y="1235"/>
                        </a:cubicBezTo>
                        <a:lnTo>
                          <a:pt x="5885" y="1187"/>
                        </a:lnTo>
                        <a:cubicBezTo>
                          <a:pt x="5885" y="1074"/>
                          <a:pt x="5891" y="949"/>
                          <a:pt x="5909" y="835"/>
                        </a:cubicBezTo>
                        <a:cubicBezTo>
                          <a:pt x="5915" y="817"/>
                          <a:pt x="5915" y="805"/>
                          <a:pt x="5915" y="788"/>
                        </a:cubicBezTo>
                        <a:cubicBezTo>
                          <a:pt x="5933" y="668"/>
                          <a:pt x="5957" y="549"/>
                          <a:pt x="5980" y="430"/>
                        </a:cubicBezTo>
                        <a:cubicBezTo>
                          <a:pt x="5980" y="418"/>
                          <a:pt x="5992" y="400"/>
                          <a:pt x="5992" y="388"/>
                        </a:cubicBezTo>
                        <a:cubicBezTo>
                          <a:pt x="6022" y="257"/>
                          <a:pt x="6064" y="126"/>
                          <a:pt x="6112" y="1"/>
                        </a:cubicBezTo>
                        <a:close/>
                      </a:path>
                    </a:pathLst>
                  </a:custGeom>
                  <a:solidFill>
                    <a:srgbClr val="434343">
                      <a:alpha val="29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" name="Google Shape;519;p37">
                    <a:extLst>
                      <a:ext uri="{FF2B5EF4-FFF2-40B4-BE49-F238E27FC236}">
                        <a16:creationId xmlns:a16="http://schemas.microsoft.com/office/drawing/2014/main" id="{FB4A78B0-742F-C922-C242-1635EE0ED097}"/>
                      </a:ext>
                    </a:extLst>
                  </p:cNvPr>
                  <p:cNvSpPr/>
                  <p:nvPr/>
                </p:nvSpPr>
                <p:spPr>
                  <a:xfrm>
                    <a:off x="7380402" y="3697710"/>
                    <a:ext cx="987035" cy="4306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08" h="3101" extrusionOk="0">
                        <a:moveTo>
                          <a:pt x="472" y="1"/>
                        </a:moveTo>
                        <a:cubicBezTo>
                          <a:pt x="472" y="1"/>
                          <a:pt x="60" y="561"/>
                          <a:pt x="30" y="1509"/>
                        </a:cubicBezTo>
                        <a:cubicBezTo>
                          <a:pt x="1" y="2457"/>
                          <a:pt x="269" y="3101"/>
                          <a:pt x="269" y="3101"/>
                        </a:cubicBezTo>
                        <a:lnTo>
                          <a:pt x="7107" y="3101"/>
                        </a:lnTo>
                        <a:lnTo>
                          <a:pt x="7107" y="2767"/>
                        </a:lnTo>
                        <a:lnTo>
                          <a:pt x="776" y="2767"/>
                        </a:lnTo>
                        <a:cubicBezTo>
                          <a:pt x="776" y="2767"/>
                          <a:pt x="543" y="2058"/>
                          <a:pt x="567" y="1503"/>
                        </a:cubicBezTo>
                        <a:cubicBezTo>
                          <a:pt x="591" y="943"/>
                          <a:pt x="692" y="460"/>
                          <a:pt x="776" y="341"/>
                        </a:cubicBezTo>
                        <a:lnTo>
                          <a:pt x="7107" y="341"/>
                        </a:lnTo>
                        <a:lnTo>
                          <a:pt x="7107" y="1"/>
                        </a:lnTo>
                        <a:close/>
                      </a:path>
                    </a:pathLst>
                  </a:custGeom>
                  <a:solidFill>
                    <a:srgbClr val="434343">
                      <a:alpha val="154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" name="Google Shape;520;p37">
                    <a:extLst>
                      <a:ext uri="{FF2B5EF4-FFF2-40B4-BE49-F238E27FC236}">
                        <a16:creationId xmlns:a16="http://schemas.microsoft.com/office/drawing/2014/main" id="{D9BB2FC8-D033-4B42-3DD8-162F9E3B7521}"/>
                      </a:ext>
                    </a:extLst>
                  </p:cNvPr>
                  <p:cNvSpPr/>
                  <p:nvPr/>
                </p:nvSpPr>
                <p:spPr>
                  <a:xfrm>
                    <a:off x="7331522" y="3697710"/>
                    <a:ext cx="114423" cy="4306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" h="3101" extrusionOk="0">
                        <a:moveTo>
                          <a:pt x="359" y="1"/>
                        </a:moveTo>
                        <a:cubicBezTo>
                          <a:pt x="1" y="1038"/>
                          <a:pt x="1" y="2070"/>
                          <a:pt x="359" y="3101"/>
                        </a:cubicBezTo>
                        <a:lnTo>
                          <a:pt x="794" y="3101"/>
                        </a:lnTo>
                        <a:cubicBezTo>
                          <a:pt x="472" y="2070"/>
                          <a:pt x="484" y="1032"/>
                          <a:pt x="824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9" name="Google Shape;521;p37">
                  <a:extLst>
                    <a:ext uri="{FF2B5EF4-FFF2-40B4-BE49-F238E27FC236}">
                      <a16:creationId xmlns:a16="http://schemas.microsoft.com/office/drawing/2014/main" id="{C477C1AC-E22C-E7B1-E27E-C880CB3D9BA0}"/>
                    </a:ext>
                  </a:extLst>
                </p:cNvPr>
                <p:cNvGrpSpPr/>
                <p:nvPr/>
              </p:nvGrpSpPr>
              <p:grpSpPr>
                <a:xfrm>
                  <a:off x="813848" y="3252688"/>
                  <a:ext cx="2422504" cy="326613"/>
                  <a:chOff x="-3040002" y="2802438"/>
                  <a:chExt cx="2422504" cy="326613"/>
                </a:xfrm>
              </p:grpSpPr>
              <p:sp>
                <p:nvSpPr>
                  <p:cNvPr id="10" name="Google Shape;522;p37">
                    <a:extLst>
                      <a:ext uri="{FF2B5EF4-FFF2-40B4-BE49-F238E27FC236}">
                        <a16:creationId xmlns:a16="http://schemas.microsoft.com/office/drawing/2014/main" id="{59A5A1AA-5C78-4C7A-3F1F-5AE75FBA0365}"/>
                      </a:ext>
                    </a:extLst>
                  </p:cNvPr>
                  <p:cNvSpPr/>
                  <p:nvPr/>
                </p:nvSpPr>
                <p:spPr>
                  <a:xfrm>
                    <a:off x="-3038816" y="2803624"/>
                    <a:ext cx="1375649" cy="3254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58" h="1646" extrusionOk="0">
                        <a:moveTo>
                          <a:pt x="298" y="0"/>
                        </a:moveTo>
                        <a:cubicBezTo>
                          <a:pt x="0" y="543"/>
                          <a:pt x="0" y="1097"/>
                          <a:pt x="298" y="1646"/>
                        </a:cubicBezTo>
                        <a:lnTo>
                          <a:pt x="6958" y="1646"/>
                        </a:lnTo>
                        <a:lnTo>
                          <a:pt x="6958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" name="Google Shape;523;p37">
                    <a:extLst>
                      <a:ext uri="{FF2B5EF4-FFF2-40B4-BE49-F238E27FC236}">
                        <a16:creationId xmlns:a16="http://schemas.microsoft.com/office/drawing/2014/main" id="{FEAEB47D-3414-8A73-3A87-32757D3FA649}"/>
                      </a:ext>
                    </a:extLst>
                  </p:cNvPr>
                  <p:cNvSpPr/>
                  <p:nvPr/>
                </p:nvSpPr>
                <p:spPr>
                  <a:xfrm>
                    <a:off x="-3040002" y="2802438"/>
                    <a:ext cx="135627" cy="3254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6" h="1646" extrusionOk="0">
                        <a:moveTo>
                          <a:pt x="298" y="0"/>
                        </a:moveTo>
                        <a:cubicBezTo>
                          <a:pt x="0" y="549"/>
                          <a:pt x="0" y="1103"/>
                          <a:pt x="298" y="1646"/>
                        </a:cubicBezTo>
                        <a:lnTo>
                          <a:pt x="656" y="1646"/>
                        </a:lnTo>
                        <a:cubicBezTo>
                          <a:pt x="400" y="1103"/>
                          <a:pt x="412" y="549"/>
                          <a:pt x="68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" name="Google Shape;524;p37">
                    <a:extLst>
                      <a:ext uri="{FF2B5EF4-FFF2-40B4-BE49-F238E27FC236}">
                        <a16:creationId xmlns:a16="http://schemas.microsoft.com/office/drawing/2014/main" id="{7F13C9CB-0440-6F06-F294-A1ABB22E1259}"/>
                      </a:ext>
                    </a:extLst>
                  </p:cNvPr>
                  <p:cNvSpPr/>
                  <p:nvPr/>
                </p:nvSpPr>
                <p:spPr>
                  <a:xfrm>
                    <a:off x="-2899828" y="2802438"/>
                    <a:ext cx="135825" cy="3254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7" h="1646" extrusionOk="0">
                        <a:moveTo>
                          <a:pt x="299" y="0"/>
                        </a:moveTo>
                        <a:cubicBezTo>
                          <a:pt x="1" y="549"/>
                          <a:pt x="1" y="1103"/>
                          <a:pt x="299" y="1646"/>
                        </a:cubicBezTo>
                        <a:lnTo>
                          <a:pt x="657" y="1646"/>
                        </a:lnTo>
                        <a:cubicBezTo>
                          <a:pt x="406" y="1103"/>
                          <a:pt x="412" y="549"/>
                          <a:pt x="68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" name="Google Shape;525;p37">
                    <a:extLst>
                      <a:ext uri="{FF2B5EF4-FFF2-40B4-BE49-F238E27FC236}">
                        <a16:creationId xmlns:a16="http://schemas.microsoft.com/office/drawing/2014/main" id="{35656D3D-7949-B9F4-B199-A034DACF3843}"/>
                      </a:ext>
                    </a:extLst>
                  </p:cNvPr>
                  <p:cNvSpPr/>
                  <p:nvPr/>
                </p:nvSpPr>
                <p:spPr>
                  <a:xfrm>
                    <a:off x="-2014495" y="2802438"/>
                    <a:ext cx="135627" cy="3254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6" h="1646" extrusionOk="0">
                        <a:moveTo>
                          <a:pt x="298" y="0"/>
                        </a:moveTo>
                        <a:cubicBezTo>
                          <a:pt x="0" y="549"/>
                          <a:pt x="0" y="1103"/>
                          <a:pt x="298" y="1646"/>
                        </a:cubicBezTo>
                        <a:lnTo>
                          <a:pt x="656" y="1646"/>
                        </a:lnTo>
                        <a:cubicBezTo>
                          <a:pt x="400" y="1103"/>
                          <a:pt x="406" y="549"/>
                          <a:pt x="68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" name="Google Shape;526;p37">
                    <a:extLst>
                      <a:ext uri="{FF2B5EF4-FFF2-40B4-BE49-F238E27FC236}">
                        <a16:creationId xmlns:a16="http://schemas.microsoft.com/office/drawing/2014/main" id="{14AE3031-097F-7E14-CC64-75C86E3BC671}"/>
                      </a:ext>
                    </a:extLst>
                  </p:cNvPr>
                  <p:cNvSpPr/>
                  <p:nvPr/>
                </p:nvSpPr>
                <p:spPr>
                  <a:xfrm>
                    <a:off x="-1751742" y="2802438"/>
                    <a:ext cx="1102417" cy="355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76" h="180" extrusionOk="0">
                        <a:moveTo>
                          <a:pt x="1" y="0"/>
                        </a:moveTo>
                        <a:lnTo>
                          <a:pt x="1" y="179"/>
                        </a:lnTo>
                        <a:lnTo>
                          <a:pt x="5575" y="179"/>
                        </a:lnTo>
                        <a:lnTo>
                          <a:pt x="5575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" name="Google Shape;527;p37">
                    <a:extLst>
                      <a:ext uri="{FF2B5EF4-FFF2-40B4-BE49-F238E27FC236}">
                        <a16:creationId xmlns:a16="http://schemas.microsoft.com/office/drawing/2014/main" id="{A3B892FF-65CB-0494-ED4F-CD4DE099D729}"/>
                      </a:ext>
                    </a:extLst>
                  </p:cNvPr>
                  <p:cNvSpPr/>
                  <p:nvPr/>
                </p:nvSpPr>
                <p:spPr>
                  <a:xfrm>
                    <a:off x="-1735135" y="2839014"/>
                    <a:ext cx="1049234" cy="2546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7" h="1288" extrusionOk="0">
                        <a:moveTo>
                          <a:pt x="227" y="0"/>
                        </a:moveTo>
                        <a:cubicBezTo>
                          <a:pt x="0" y="435"/>
                          <a:pt x="0" y="859"/>
                          <a:pt x="227" y="1288"/>
                        </a:cubicBezTo>
                        <a:lnTo>
                          <a:pt x="5306" y="1288"/>
                        </a:lnTo>
                        <a:cubicBezTo>
                          <a:pt x="5265" y="1216"/>
                          <a:pt x="5235" y="1151"/>
                          <a:pt x="5205" y="1079"/>
                        </a:cubicBezTo>
                        <a:cubicBezTo>
                          <a:pt x="5201" y="1075"/>
                          <a:pt x="5199" y="1071"/>
                          <a:pt x="5199" y="1071"/>
                        </a:cubicBezTo>
                        <a:cubicBezTo>
                          <a:pt x="5199" y="1071"/>
                          <a:pt x="5199" y="1072"/>
                          <a:pt x="5199" y="1073"/>
                        </a:cubicBezTo>
                        <a:cubicBezTo>
                          <a:pt x="5175" y="1008"/>
                          <a:pt x="5163" y="948"/>
                          <a:pt x="5145" y="877"/>
                        </a:cubicBezTo>
                        <a:cubicBezTo>
                          <a:pt x="5139" y="871"/>
                          <a:pt x="5139" y="865"/>
                          <a:pt x="5139" y="859"/>
                        </a:cubicBezTo>
                        <a:cubicBezTo>
                          <a:pt x="5133" y="787"/>
                          <a:pt x="5121" y="727"/>
                          <a:pt x="5121" y="662"/>
                        </a:cubicBezTo>
                        <a:lnTo>
                          <a:pt x="5121" y="638"/>
                        </a:lnTo>
                        <a:cubicBezTo>
                          <a:pt x="5121" y="572"/>
                          <a:pt x="5121" y="513"/>
                          <a:pt x="5139" y="447"/>
                        </a:cubicBezTo>
                        <a:cubicBezTo>
                          <a:pt x="5145" y="441"/>
                          <a:pt x="5145" y="429"/>
                          <a:pt x="5145" y="423"/>
                        </a:cubicBezTo>
                        <a:cubicBezTo>
                          <a:pt x="5151" y="358"/>
                          <a:pt x="5175" y="298"/>
                          <a:pt x="5199" y="233"/>
                        </a:cubicBezTo>
                        <a:cubicBezTo>
                          <a:pt x="5199" y="227"/>
                          <a:pt x="5205" y="215"/>
                          <a:pt x="5205" y="209"/>
                        </a:cubicBezTo>
                        <a:cubicBezTo>
                          <a:pt x="5229" y="137"/>
                          <a:pt x="5265" y="66"/>
                          <a:pt x="530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" name="Google Shape;528;p37">
                    <a:extLst>
                      <a:ext uri="{FF2B5EF4-FFF2-40B4-BE49-F238E27FC236}">
                        <a16:creationId xmlns:a16="http://schemas.microsoft.com/office/drawing/2014/main" id="{C143A93C-6595-D01E-FCE3-060903B2958B}"/>
                      </a:ext>
                    </a:extLst>
                  </p:cNvPr>
                  <p:cNvSpPr/>
                  <p:nvPr/>
                </p:nvSpPr>
                <p:spPr>
                  <a:xfrm>
                    <a:off x="-1606625" y="2878950"/>
                    <a:ext cx="900558" cy="49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55" h="25" extrusionOk="0">
                        <a:moveTo>
                          <a:pt x="18" y="1"/>
                        </a:moveTo>
                        <a:cubicBezTo>
                          <a:pt x="12" y="1"/>
                          <a:pt x="0" y="7"/>
                          <a:pt x="0" y="13"/>
                        </a:cubicBezTo>
                        <a:cubicBezTo>
                          <a:pt x="0" y="13"/>
                          <a:pt x="12" y="25"/>
                          <a:pt x="18" y="25"/>
                        </a:cubicBezTo>
                        <a:lnTo>
                          <a:pt x="4549" y="25"/>
                        </a:lnTo>
                        <a:cubicBezTo>
                          <a:pt x="4549" y="13"/>
                          <a:pt x="4555" y="7"/>
                          <a:pt x="4555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" name="Google Shape;529;p37">
                    <a:extLst>
                      <a:ext uri="{FF2B5EF4-FFF2-40B4-BE49-F238E27FC236}">
                        <a16:creationId xmlns:a16="http://schemas.microsoft.com/office/drawing/2014/main" id="{2519F98C-EECF-FB57-3D7D-4A5493478171}"/>
                      </a:ext>
                    </a:extLst>
                  </p:cNvPr>
                  <p:cNvSpPr/>
                  <p:nvPr/>
                </p:nvSpPr>
                <p:spPr>
                  <a:xfrm>
                    <a:off x="-1540789" y="2921457"/>
                    <a:ext cx="821870" cy="49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57" h="25" extrusionOk="0">
                        <a:moveTo>
                          <a:pt x="13" y="0"/>
                        </a:moveTo>
                        <a:cubicBezTo>
                          <a:pt x="7" y="0"/>
                          <a:pt x="1" y="0"/>
                          <a:pt x="1" y="6"/>
                        </a:cubicBezTo>
                        <a:cubicBezTo>
                          <a:pt x="1" y="18"/>
                          <a:pt x="7" y="24"/>
                          <a:pt x="13" y="24"/>
                        </a:cubicBezTo>
                        <a:lnTo>
                          <a:pt x="4150" y="24"/>
                        </a:lnTo>
                        <a:cubicBezTo>
                          <a:pt x="4156" y="18"/>
                          <a:pt x="4156" y="6"/>
                          <a:pt x="4156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" name="Google Shape;530;p37">
                    <a:extLst>
                      <a:ext uri="{FF2B5EF4-FFF2-40B4-BE49-F238E27FC236}">
                        <a16:creationId xmlns:a16="http://schemas.microsoft.com/office/drawing/2014/main" id="{88A38E6D-1573-46FB-A3F9-C3BA69CBFF5D}"/>
                      </a:ext>
                    </a:extLst>
                  </p:cNvPr>
                  <p:cNvSpPr/>
                  <p:nvPr/>
                </p:nvSpPr>
                <p:spPr>
                  <a:xfrm>
                    <a:off x="-1631536" y="2962778"/>
                    <a:ext cx="907873" cy="47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92" h="24" extrusionOk="0">
                        <a:moveTo>
                          <a:pt x="19" y="0"/>
                        </a:moveTo>
                        <a:cubicBezTo>
                          <a:pt x="13" y="0"/>
                          <a:pt x="1" y="0"/>
                          <a:pt x="1" y="6"/>
                        </a:cubicBezTo>
                        <a:cubicBezTo>
                          <a:pt x="1" y="18"/>
                          <a:pt x="13" y="24"/>
                          <a:pt x="19" y="24"/>
                        </a:cubicBezTo>
                        <a:lnTo>
                          <a:pt x="4591" y="24"/>
                        </a:lnTo>
                        <a:lnTo>
                          <a:pt x="4591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" name="Google Shape;531;p37">
                    <a:extLst>
                      <a:ext uri="{FF2B5EF4-FFF2-40B4-BE49-F238E27FC236}">
                        <a16:creationId xmlns:a16="http://schemas.microsoft.com/office/drawing/2014/main" id="{39D71FF1-C509-4AEF-E561-8A4877C96A0E}"/>
                      </a:ext>
                    </a:extLst>
                  </p:cNvPr>
                  <p:cNvSpPr/>
                  <p:nvPr/>
                </p:nvSpPr>
                <p:spPr>
                  <a:xfrm>
                    <a:off x="-1564316" y="3005087"/>
                    <a:ext cx="845397" cy="49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6" h="25" extrusionOk="0">
                        <a:moveTo>
                          <a:pt x="13" y="1"/>
                        </a:moveTo>
                        <a:cubicBezTo>
                          <a:pt x="7" y="1"/>
                          <a:pt x="1" y="1"/>
                          <a:pt x="1" y="13"/>
                        </a:cubicBezTo>
                        <a:cubicBezTo>
                          <a:pt x="1" y="19"/>
                          <a:pt x="7" y="25"/>
                          <a:pt x="13" y="25"/>
                        </a:cubicBezTo>
                        <a:lnTo>
                          <a:pt x="4275" y="25"/>
                        </a:lnTo>
                        <a:cubicBezTo>
                          <a:pt x="4275" y="19"/>
                          <a:pt x="4275" y="13"/>
                          <a:pt x="4269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" name="Google Shape;532;p37">
                    <a:extLst>
                      <a:ext uri="{FF2B5EF4-FFF2-40B4-BE49-F238E27FC236}">
                        <a16:creationId xmlns:a16="http://schemas.microsoft.com/office/drawing/2014/main" id="{0BD39220-DBC1-94A4-0019-AC79099B1A83}"/>
                      </a:ext>
                    </a:extLst>
                  </p:cNvPr>
                  <p:cNvSpPr/>
                  <p:nvPr/>
                </p:nvSpPr>
                <p:spPr>
                  <a:xfrm>
                    <a:off x="-1605637" y="3049967"/>
                    <a:ext cx="899569" cy="25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50" h="13" extrusionOk="0">
                        <a:moveTo>
                          <a:pt x="13" y="0"/>
                        </a:moveTo>
                        <a:cubicBezTo>
                          <a:pt x="7" y="0"/>
                          <a:pt x="1" y="6"/>
                          <a:pt x="1" y="6"/>
                        </a:cubicBezTo>
                        <a:cubicBezTo>
                          <a:pt x="1" y="6"/>
                          <a:pt x="7" y="12"/>
                          <a:pt x="13" y="12"/>
                        </a:cubicBezTo>
                        <a:lnTo>
                          <a:pt x="4550" y="12"/>
                        </a:lnTo>
                        <a:cubicBezTo>
                          <a:pt x="4544" y="6"/>
                          <a:pt x="4544" y="0"/>
                          <a:pt x="4544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" name="Google Shape;533;p37">
                    <a:extLst>
                      <a:ext uri="{FF2B5EF4-FFF2-40B4-BE49-F238E27FC236}">
                        <a16:creationId xmlns:a16="http://schemas.microsoft.com/office/drawing/2014/main" id="{41B723D4-C5D1-A043-FA32-138E94528886}"/>
                      </a:ext>
                    </a:extLst>
                  </p:cNvPr>
                  <p:cNvSpPr/>
                  <p:nvPr/>
                </p:nvSpPr>
                <p:spPr>
                  <a:xfrm>
                    <a:off x="-1690453" y="2839014"/>
                    <a:ext cx="1004552" cy="2546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81" h="1288" extrusionOk="0">
                        <a:moveTo>
                          <a:pt x="1" y="0"/>
                        </a:moveTo>
                        <a:cubicBezTo>
                          <a:pt x="1" y="0"/>
                          <a:pt x="2851" y="435"/>
                          <a:pt x="4287" y="1288"/>
                        </a:cubicBezTo>
                        <a:lnTo>
                          <a:pt x="5080" y="1288"/>
                        </a:lnTo>
                        <a:cubicBezTo>
                          <a:pt x="5039" y="1216"/>
                          <a:pt x="5009" y="1151"/>
                          <a:pt x="4979" y="1079"/>
                        </a:cubicBezTo>
                        <a:cubicBezTo>
                          <a:pt x="4975" y="1075"/>
                          <a:pt x="4973" y="1071"/>
                          <a:pt x="4973" y="1071"/>
                        </a:cubicBezTo>
                        <a:cubicBezTo>
                          <a:pt x="4973" y="1071"/>
                          <a:pt x="4973" y="1072"/>
                          <a:pt x="4973" y="1073"/>
                        </a:cubicBezTo>
                        <a:cubicBezTo>
                          <a:pt x="4949" y="1008"/>
                          <a:pt x="4937" y="948"/>
                          <a:pt x="4919" y="877"/>
                        </a:cubicBezTo>
                        <a:cubicBezTo>
                          <a:pt x="4913" y="871"/>
                          <a:pt x="4913" y="865"/>
                          <a:pt x="4913" y="859"/>
                        </a:cubicBezTo>
                        <a:cubicBezTo>
                          <a:pt x="4907" y="787"/>
                          <a:pt x="4895" y="727"/>
                          <a:pt x="4895" y="662"/>
                        </a:cubicBezTo>
                        <a:lnTo>
                          <a:pt x="4895" y="638"/>
                        </a:lnTo>
                        <a:cubicBezTo>
                          <a:pt x="4895" y="572"/>
                          <a:pt x="4895" y="513"/>
                          <a:pt x="4913" y="447"/>
                        </a:cubicBezTo>
                        <a:cubicBezTo>
                          <a:pt x="4919" y="441"/>
                          <a:pt x="4919" y="429"/>
                          <a:pt x="4919" y="423"/>
                        </a:cubicBezTo>
                        <a:cubicBezTo>
                          <a:pt x="4925" y="358"/>
                          <a:pt x="4949" y="298"/>
                          <a:pt x="4973" y="233"/>
                        </a:cubicBezTo>
                        <a:cubicBezTo>
                          <a:pt x="4973" y="227"/>
                          <a:pt x="4979" y="215"/>
                          <a:pt x="4979" y="209"/>
                        </a:cubicBezTo>
                        <a:cubicBezTo>
                          <a:pt x="5003" y="137"/>
                          <a:pt x="5039" y="66"/>
                          <a:pt x="5080" y="0"/>
                        </a:cubicBezTo>
                        <a:close/>
                      </a:path>
                    </a:pathLst>
                  </a:custGeom>
                  <a:solidFill>
                    <a:srgbClr val="434343">
                      <a:alpha val="29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" name="Google Shape;534;p37">
                    <a:extLst>
                      <a:ext uri="{FF2B5EF4-FFF2-40B4-BE49-F238E27FC236}">
                        <a16:creationId xmlns:a16="http://schemas.microsoft.com/office/drawing/2014/main" id="{E89C783E-5B45-21E8-6D3B-42467913E5F9}"/>
                      </a:ext>
                    </a:extLst>
                  </p:cNvPr>
                  <p:cNvSpPr/>
                  <p:nvPr/>
                </p:nvSpPr>
                <p:spPr>
                  <a:xfrm>
                    <a:off x="-1783577" y="2802438"/>
                    <a:ext cx="1166079" cy="3254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98" h="1646" extrusionOk="0">
                        <a:moveTo>
                          <a:pt x="388" y="0"/>
                        </a:moveTo>
                        <a:cubicBezTo>
                          <a:pt x="388" y="0"/>
                          <a:pt x="43" y="298"/>
                          <a:pt x="19" y="799"/>
                        </a:cubicBezTo>
                        <a:cubicBezTo>
                          <a:pt x="1" y="1306"/>
                          <a:pt x="221" y="1646"/>
                          <a:pt x="221" y="1646"/>
                        </a:cubicBezTo>
                        <a:lnTo>
                          <a:pt x="5897" y="1646"/>
                        </a:lnTo>
                        <a:lnTo>
                          <a:pt x="5897" y="1467"/>
                        </a:lnTo>
                        <a:lnTo>
                          <a:pt x="639" y="1467"/>
                        </a:lnTo>
                        <a:cubicBezTo>
                          <a:pt x="639" y="1467"/>
                          <a:pt x="454" y="1097"/>
                          <a:pt x="466" y="799"/>
                        </a:cubicBezTo>
                        <a:cubicBezTo>
                          <a:pt x="484" y="501"/>
                          <a:pt x="573" y="239"/>
                          <a:pt x="639" y="179"/>
                        </a:cubicBezTo>
                        <a:lnTo>
                          <a:pt x="5897" y="179"/>
                        </a:lnTo>
                        <a:lnTo>
                          <a:pt x="5897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" name="Google Shape;535;p37">
                    <a:extLst>
                      <a:ext uri="{FF2B5EF4-FFF2-40B4-BE49-F238E27FC236}">
                        <a16:creationId xmlns:a16="http://schemas.microsoft.com/office/drawing/2014/main" id="{2894AB06-F278-722A-1514-198E3A879638}"/>
                      </a:ext>
                    </a:extLst>
                  </p:cNvPr>
                  <p:cNvSpPr/>
                  <p:nvPr/>
                </p:nvSpPr>
                <p:spPr>
                  <a:xfrm>
                    <a:off x="-1876693" y="2802438"/>
                    <a:ext cx="135825" cy="3254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7" h="1646" extrusionOk="0">
                        <a:moveTo>
                          <a:pt x="299" y="0"/>
                        </a:moveTo>
                        <a:cubicBezTo>
                          <a:pt x="1" y="549"/>
                          <a:pt x="1" y="1103"/>
                          <a:pt x="299" y="1646"/>
                        </a:cubicBezTo>
                        <a:lnTo>
                          <a:pt x="657" y="1646"/>
                        </a:lnTo>
                        <a:cubicBezTo>
                          <a:pt x="400" y="1103"/>
                          <a:pt x="406" y="549"/>
                          <a:pt x="68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" name="Google Shape;536;p37">
                    <a:extLst>
                      <a:ext uri="{FF2B5EF4-FFF2-40B4-BE49-F238E27FC236}">
                        <a16:creationId xmlns:a16="http://schemas.microsoft.com/office/drawing/2014/main" id="{F4E11AAE-CE3A-25A8-FA71-7AEC741906B9}"/>
                      </a:ext>
                    </a:extLst>
                  </p:cNvPr>
                  <p:cNvSpPr/>
                  <p:nvPr/>
                </p:nvSpPr>
                <p:spPr>
                  <a:xfrm>
                    <a:off x="-1783577" y="2802438"/>
                    <a:ext cx="1166079" cy="3254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98" h="1646" extrusionOk="0">
                        <a:moveTo>
                          <a:pt x="388" y="0"/>
                        </a:moveTo>
                        <a:cubicBezTo>
                          <a:pt x="388" y="0"/>
                          <a:pt x="43" y="298"/>
                          <a:pt x="19" y="799"/>
                        </a:cubicBezTo>
                        <a:cubicBezTo>
                          <a:pt x="1" y="1306"/>
                          <a:pt x="221" y="1646"/>
                          <a:pt x="221" y="1646"/>
                        </a:cubicBezTo>
                        <a:lnTo>
                          <a:pt x="5897" y="1646"/>
                        </a:lnTo>
                        <a:lnTo>
                          <a:pt x="5897" y="1467"/>
                        </a:lnTo>
                        <a:lnTo>
                          <a:pt x="639" y="1467"/>
                        </a:lnTo>
                        <a:cubicBezTo>
                          <a:pt x="639" y="1467"/>
                          <a:pt x="454" y="1097"/>
                          <a:pt x="466" y="799"/>
                        </a:cubicBezTo>
                        <a:cubicBezTo>
                          <a:pt x="484" y="501"/>
                          <a:pt x="573" y="239"/>
                          <a:pt x="639" y="179"/>
                        </a:cubicBezTo>
                        <a:lnTo>
                          <a:pt x="5897" y="179"/>
                        </a:lnTo>
                        <a:lnTo>
                          <a:pt x="5897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669036" y="1647265"/>
            <a:ext cx="6518198" cy="1463958"/>
          </a:xfrm>
        </p:spPr>
        <p:txBody>
          <a:bodyPr/>
          <a:lstStyle/>
          <a:p>
            <a:r>
              <a:rPr lang="ru-RU" sz="2000" b="0" dirty="0">
                <a:latin typeface="Raleway" pitchFamily="2" charset="0"/>
              </a:rPr>
              <a:t>Таким образом, одобрив наши поправки в законодательство, государству удастся расширить возможность участия граждан в процессе, связанным с инициативным бюджетированием. </a:t>
            </a:r>
            <a:br>
              <a:rPr lang="ru-RU" sz="2000" b="0" dirty="0">
                <a:latin typeface="Raleway" pitchFamily="2" charset="0"/>
              </a:rPr>
            </a:br>
            <a:r>
              <a:rPr lang="ru-RU" sz="2000" b="0" dirty="0">
                <a:latin typeface="Raleway" pitchFamily="2" charset="0"/>
              </a:rPr>
              <a:t/>
            </a:r>
            <a:br>
              <a:rPr lang="ru-RU" sz="2000" b="0" dirty="0">
                <a:latin typeface="Raleway" pitchFamily="2" charset="0"/>
              </a:rPr>
            </a:br>
            <a:r>
              <a:rPr lang="ru-RU" sz="2000" b="0" dirty="0">
                <a:latin typeface="Raleway" pitchFamily="2" charset="0"/>
              </a:rPr>
              <a:t/>
            </a:r>
            <a:br>
              <a:rPr lang="ru-RU" sz="2000" b="0" dirty="0">
                <a:latin typeface="Raleway" pitchFamily="2" charset="0"/>
              </a:rPr>
            </a:br>
            <a:r>
              <a:rPr lang="ru-RU" sz="2000" b="0" dirty="0">
                <a:latin typeface="Raleway" pitchFamily="2" charset="0"/>
              </a:rPr>
              <a:t/>
            </a:r>
            <a:br>
              <a:rPr lang="ru-RU" sz="2000" b="0" dirty="0">
                <a:latin typeface="Raleway" pitchFamily="2" charset="0"/>
              </a:rPr>
            </a:br>
            <a:endParaRPr lang="ru-RU" sz="2000" b="0" dirty="0">
              <a:latin typeface="Raleway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429ADE-6EDA-3224-A270-6EB12DF636F4}"/>
              </a:ext>
            </a:extLst>
          </p:cNvPr>
          <p:cNvSpPr txBox="1"/>
          <p:nvPr/>
        </p:nvSpPr>
        <p:spPr>
          <a:xfrm>
            <a:off x="1087655" y="1541563"/>
            <a:ext cx="3080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>
                <a:latin typeface="Raleway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84051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>
          <a:extLst>
            <a:ext uri="{FF2B5EF4-FFF2-40B4-BE49-F238E27FC236}">
              <a16:creationId xmlns:a16="http://schemas.microsoft.com/office/drawing/2014/main" id="{B9841C6D-4468-2547-16E8-73566A7FCD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3" name="Google Shape;543;p38">
            <a:extLst>
              <a:ext uri="{FF2B5EF4-FFF2-40B4-BE49-F238E27FC236}">
                <a16:creationId xmlns:a16="http://schemas.microsoft.com/office/drawing/2014/main" id="{5E4E182D-5FAD-79C9-2F21-59EDF9D48D34}"/>
              </a:ext>
            </a:extLst>
          </p:cNvPr>
          <p:cNvGrpSpPr/>
          <p:nvPr/>
        </p:nvGrpSpPr>
        <p:grpSpPr>
          <a:xfrm>
            <a:off x="6841890" y="784808"/>
            <a:ext cx="664633" cy="664286"/>
            <a:chOff x="6212418" y="1482331"/>
            <a:chExt cx="627249" cy="626921"/>
          </a:xfrm>
        </p:grpSpPr>
        <p:sp>
          <p:nvSpPr>
            <p:cNvPr id="544" name="Google Shape;544;p38">
              <a:extLst>
                <a:ext uri="{FF2B5EF4-FFF2-40B4-BE49-F238E27FC236}">
                  <a16:creationId xmlns:a16="http://schemas.microsoft.com/office/drawing/2014/main" id="{D97C19F2-267B-DE18-C40C-5446562E34E8}"/>
                </a:ext>
              </a:extLst>
            </p:cNvPr>
            <p:cNvSpPr/>
            <p:nvPr/>
          </p:nvSpPr>
          <p:spPr>
            <a:xfrm>
              <a:off x="6212418" y="1482331"/>
              <a:ext cx="627249" cy="620800"/>
            </a:xfrm>
            <a:custGeom>
              <a:avLst/>
              <a:gdLst/>
              <a:ahLst/>
              <a:cxnLst/>
              <a:rect l="l" t="t" r="r" b="b"/>
              <a:pathLst>
                <a:path w="7782" h="7702" extrusionOk="0">
                  <a:moveTo>
                    <a:pt x="6112" y="1623"/>
                  </a:moveTo>
                  <a:cubicBezTo>
                    <a:pt x="6112" y="1623"/>
                    <a:pt x="6112" y="1623"/>
                    <a:pt x="6112" y="1623"/>
                  </a:cubicBezTo>
                  <a:lnTo>
                    <a:pt x="6112" y="1623"/>
                  </a:lnTo>
                  <a:cubicBezTo>
                    <a:pt x="6112" y="1623"/>
                    <a:pt x="6112" y="1623"/>
                    <a:pt x="6112" y="1623"/>
                  </a:cubicBezTo>
                  <a:close/>
                  <a:moveTo>
                    <a:pt x="1032" y="1"/>
                  </a:moveTo>
                  <a:cubicBezTo>
                    <a:pt x="1032" y="1"/>
                    <a:pt x="1" y="4037"/>
                    <a:pt x="1909" y="6207"/>
                  </a:cubicBezTo>
                  <a:cubicBezTo>
                    <a:pt x="1909" y="6207"/>
                    <a:pt x="3569" y="7701"/>
                    <a:pt x="5835" y="7701"/>
                  </a:cubicBezTo>
                  <a:cubicBezTo>
                    <a:pt x="6447" y="7701"/>
                    <a:pt x="7102" y="7592"/>
                    <a:pt x="7781" y="7316"/>
                  </a:cubicBezTo>
                  <a:cubicBezTo>
                    <a:pt x="7781" y="7316"/>
                    <a:pt x="5635" y="6499"/>
                    <a:pt x="6112" y="1623"/>
                  </a:cubicBezTo>
                  <a:lnTo>
                    <a:pt x="6112" y="1623"/>
                  </a:lnTo>
                  <a:cubicBezTo>
                    <a:pt x="6112" y="1623"/>
                    <a:pt x="6109" y="1623"/>
                    <a:pt x="6104" y="1623"/>
                  </a:cubicBezTo>
                  <a:cubicBezTo>
                    <a:pt x="5980" y="1623"/>
                    <a:pt x="4400" y="1465"/>
                    <a:pt x="10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8">
              <a:extLst>
                <a:ext uri="{FF2B5EF4-FFF2-40B4-BE49-F238E27FC236}">
                  <a16:creationId xmlns:a16="http://schemas.microsoft.com/office/drawing/2014/main" id="{CD161795-152E-DA1C-D34E-284AE48C4718}"/>
                </a:ext>
              </a:extLst>
            </p:cNvPr>
            <p:cNvSpPr/>
            <p:nvPr/>
          </p:nvSpPr>
          <p:spPr>
            <a:xfrm>
              <a:off x="6365722" y="1881228"/>
              <a:ext cx="473459" cy="228024"/>
            </a:xfrm>
            <a:custGeom>
              <a:avLst/>
              <a:gdLst/>
              <a:ahLst/>
              <a:cxnLst/>
              <a:rect l="l" t="t" r="r" b="b"/>
              <a:pathLst>
                <a:path w="5874" h="2829" extrusionOk="0">
                  <a:moveTo>
                    <a:pt x="5873" y="2367"/>
                  </a:moveTo>
                  <a:cubicBezTo>
                    <a:pt x="5872" y="2368"/>
                    <a:pt x="5870" y="2368"/>
                    <a:pt x="5869" y="2369"/>
                  </a:cubicBezTo>
                  <a:lnTo>
                    <a:pt x="5869" y="2369"/>
                  </a:lnTo>
                  <a:cubicBezTo>
                    <a:pt x="5872" y="2368"/>
                    <a:pt x="5874" y="2368"/>
                    <a:pt x="5873" y="2367"/>
                  </a:cubicBezTo>
                  <a:close/>
                  <a:moveTo>
                    <a:pt x="2141" y="0"/>
                  </a:moveTo>
                  <a:cubicBezTo>
                    <a:pt x="2141" y="0"/>
                    <a:pt x="1496" y="1415"/>
                    <a:pt x="546" y="1415"/>
                  </a:cubicBezTo>
                  <a:cubicBezTo>
                    <a:pt x="373" y="1415"/>
                    <a:pt x="191" y="1368"/>
                    <a:pt x="1" y="1258"/>
                  </a:cubicBezTo>
                  <a:lnTo>
                    <a:pt x="1" y="1258"/>
                  </a:lnTo>
                  <a:cubicBezTo>
                    <a:pt x="1" y="1258"/>
                    <a:pt x="1394" y="2828"/>
                    <a:pt x="3689" y="2828"/>
                  </a:cubicBezTo>
                  <a:cubicBezTo>
                    <a:pt x="4346" y="2828"/>
                    <a:pt x="5076" y="2700"/>
                    <a:pt x="5869" y="2369"/>
                  </a:cubicBezTo>
                  <a:lnTo>
                    <a:pt x="5869" y="2369"/>
                  </a:lnTo>
                  <a:cubicBezTo>
                    <a:pt x="5850" y="2374"/>
                    <a:pt x="5766" y="2386"/>
                    <a:pt x="5633" y="2386"/>
                  </a:cubicBezTo>
                  <a:cubicBezTo>
                    <a:pt x="5034" y="2386"/>
                    <a:pt x="3434" y="2150"/>
                    <a:pt x="2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6" name="Google Shape;546;p38">
            <a:extLst>
              <a:ext uri="{FF2B5EF4-FFF2-40B4-BE49-F238E27FC236}">
                <a16:creationId xmlns:a16="http://schemas.microsoft.com/office/drawing/2014/main" id="{C0B2CB44-BAAF-42CD-224C-6B5C3B361751}"/>
              </a:ext>
            </a:extLst>
          </p:cNvPr>
          <p:cNvGrpSpPr/>
          <p:nvPr/>
        </p:nvGrpSpPr>
        <p:grpSpPr>
          <a:xfrm rot="6978379">
            <a:off x="1363846" y="3724273"/>
            <a:ext cx="664657" cy="664310"/>
            <a:chOff x="6212418" y="1482331"/>
            <a:chExt cx="627249" cy="626921"/>
          </a:xfrm>
        </p:grpSpPr>
        <p:sp>
          <p:nvSpPr>
            <p:cNvPr id="547" name="Google Shape;547;p38">
              <a:extLst>
                <a:ext uri="{FF2B5EF4-FFF2-40B4-BE49-F238E27FC236}">
                  <a16:creationId xmlns:a16="http://schemas.microsoft.com/office/drawing/2014/main" id="{F777DAE1-645C-3157-67A2-9B0F2F4C0A2D}"/>
                </a:ext>
              </a:extLst>
            </p:cNvPr>
            <p:cNvSpPr/>
            <p:nvPr/>
          </p:nvSpPr>
          <p:spPr>
            <a:xfrm>
              <a:off x="6212418" y="1482331"/>
              <a:ext cx="627249" cy="620800"/>
            </a:xfrm>
            <a:custGeom>
              <a:avLst/>
              <a:gdLst/>
              <a:ahLst/>
              <a:cxnLst/>
              <a:rect l="l" t="t" r="r" b="b"/>
              <a:pathLst>
                <a:path w="7782" h="7702" extrusionOk="0">
                  <a:moveTo>
                    <a:pt x="6112" y="1623"/>
                  </a:moveTo>
                  <a:cubicBezTo>
                    <a:pt x="6112" y="1623"/>
                    <a:pt x="6112" y="1623"/>
                    <a:pt x="6112" y="1623"/>
                  </a:cubicBezTo>
                  <a:lnTo>
                    <a:pt x="6112" y="1623"/>
                  </a:lnTo>
                  <a:cubicBezTo>
                    <a:pt x="6112" y="1623"/>
                    <a:pt x="6112" y="1623"/>
                    <a:pt x="6112" y="1623"/>
                  </a:cubicBezTo>
                  <a:close/>
                  <a:moveTo>
                    <a:pt x="1032" y="1"/>
                  </a:moveTo>
                  <a:cubicBezTo>
                    <a:pt x="1032" y="1"/>
                    <a:pt x="1" y="4037"/>
                    <a:pt x="1909" y="6207"/>
                  </a:cubicBezTo>
                  <a:cubicBezTo>
                    <a:pt x="1909" y="6207"/>
                    <a:pt x="3569" y="7701"/>
                    <a:pt x="5835" y="7701"/>
                  </a:cubicBezTo>
                  <a:cubicBezTo>
                    <a:pt x="6447" y="7701"/>
                    <a:pt x="7102" y="7592"/>
                    <a:pt x="7781" y="7316"/>
                  </a:cubicBezTo>
                  <a:cubicBezTo>
                    <a:pt x="7781" y="7316"/>
                    <a:pt x="5635" y="6499"/>
                    <a:pt x="6112" y="1623"/>
                  </a:cubicBezTo>
                  <a:lnTo>
                    <a:pt x="6112" y="1623"/>
                  </a:lnTo>
                  <a:cubicBezTo>
                    <a:pt x="6112" y="1623"/>
                    <a:pt x="6109" y="1623"/>
                    <a:pt x="6104" y="1623"/>
                  </a:cubicBezTo>
                  <a:cubicBezTo>
                    <a:pt x="5980" y="1623"/>
                    <a:pt x="4400" y="1465"/>
                    <a:pt x="10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8">
              <a:extLst>
                <a:ext uri="{FF2B5EF4-FFF2-40B4-BE49-F238E27FC236}">
                  <a16:creationId xmlns:a16="http://schemas.microsoft.com/office/drawing/2014/main" id="{AD7E8EC7-5827-92FB-3140-1BA4100084F4}"/>
                </a:ext>
              </a:extLst>
            </p:cNvPr>
            <p:cNvSpPr/>
            <p:nvPr/>
          </p:nvSpPr>
          <p:spPr>
            <a:xfrm>
              <a:off x="6365722" y="1881228"/>
              <a:ext cx="473459" cy="228024"/>
            </a:xfrm>
            <a:custGeom>
              <a:avLst/>
              <a:gdLst/>
              <a:ahLst/>
              <a:cxnLst/>
              <a:rect l="l" t="t" r="r" b="b"/>
              <a:pathLst>
                <a:path w="5874" h="2829" extrusionOk="0">
                  <a:moveTo>
                    <a:pt x="5873" y="2367"/>
                  </a:moveTo>
                  <a:cubicBezTo>
                    <a:pt x="5872" y="2368"/>
                    <a:pt x="5870" y="2368"/>
                    <a:pt x="5869" y="2369"/>
                  </a:cubicBezTo>
                  <a:lnTo>
                    <a:pt x="5869" y="2369"/>
                  </a:lnTo>
                  <a:cubicBezTo>
                    <a:pt x="5872" y="2368"/>
                    <a:pt x="5874" y="2368"/>
                    <a:pt x="5873" y="2367"/>
                  </a:cubicBezTo>
                  <a:close/>
                  <a:moveTo>
                    <a:pt x="2141" y="0"/>
                  </a:moveTo>
                  <a:cubicBezTo>
                    <a:pt x="2141" y="0"/>
                    <a:pt x="1496" y="1415"/>
                    <a:pt x="546" y="1415"/>
                  </a:cubicBezTo>
                  <a:cubicBezTo>
                    <a:pt x="373" y="1415"/>
                    <a:pt x="191" y="1368"/>
                    <a:pt x="1" y="1258"/>
                  </a:cubicBezTo>
                  <a:lnTo>
                    <a:pt x="1" y="1258"/>
                  </a:lnTo>
                  <a:cubicBezTo>
                    <a:pt x="1" y="1258"/>
                    <a:pt x="1394" y="2828"/>
                    <a:pt x="3689" y="2828"/>
                  </a:cubicBezTo>
                  <a:cubicBezTo>
                    <a:pt x="4346" y="2828"/>
                    <a:pt x="5076" y="2700"/>
                    <a:pt x="5869" y="2369"/>
                  </a:cubicBezTo>
                  <a:lnTo>
                    <a:pt x="5869" y="2369"/>
                  </a:lnTo>
                  <a:cubicBezTo>
                    <a:pt x="5850" y="2374"/>
                    <a:pt x="5766" y="2386"/>
                    <a:pt x="5633" y="2386"/>
                  </a:cubicBezTo>
                  <a:cubicBezTo>
                    <a:pt x="5034" y="2386"/>
                    <a:pt x="3434" y="2150"/>
                    <a:pt x="2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9" name="Google Shape;549;p38">
            <a:extLst>
              <a:ext uri="{FF2B5EF4-FFF2-40B4-BE49-F238E27FC236}">
                <a16:creationId xmlns:a16="http://schemas.microsoft.com/office/drawing/2014/main" id="{3DB77FC9-7E9F-D3DB-6DD6-8AF227094291}"/>
              </a:ext>
            </a:extLst>
          </p:cNvPr>
          <p:cNvGrpSpPr/>
          <p:nvPr/>
        </p:nvGrpSpPr>
        <p:grpSpPr>
          <a:xfrm>
            <a:off x="298074" y="994681"/>
            <a:ext cx="1721388" cy="1386135"/>
            <a:chOff x="715099" y="1369529"/>
            <a:chExt cx="1721388" cy="1386135"/>
          </a:xfrm>
        </p:grpSpPr>
        <p:sp>
          <p:nvSpPr>
            <p:cNvPr id="550" name="Google Shape;550;p38">
              <a:extLst>
                <a:ext uri="{FF2B5EF4-FFF2-40B4-BE49-F238E27FC236}">
                  <a16:creationId xmlns:a16="http://schemas.microsoft.com/office/drawing/2014/main" id="{45D63EC6-C814-F49C-2F21-816E8DA4CD1E}"/>
                </a:ext>
              </a:extLst>
            </p:cNvPr>
            <p:cNvSpPr/>
            <p:nvPr/>
          </p:nvSpPr>
          <p:spPr>
            <a:xfrm>
              <a:off x="715099" y="1369529"/>
              <a:ext cx="1721388" cy="1386135"/>
            </a:xfrm>
            <a:custGeom>
              <a:avLst/>
              <a:gdLst/>
              <a:ahLst/>
              <a:cxnLst/>
              <a:rect l="l" t="t" r="r" b="b"/>
              <a:pathLst>
                <a:path w="11973" h="9641" extrusionOk="0">
                  <a:moveTo>
                    <a:pt x="9820" y="1"/>
                  </a:moveTo>
                  <a:lnTo>
                    <a:pt x="1" y="3363"/>
                  </a:lnTo>
                  <a:lnTo>
                    <a:pt x="2147" y="9641"/>
                  </a:lnTo>
                  <a:lnTo>
                    <a:pt x="11973" y="6272"/>
                  </a:lnTo>
                  <a:lnTo>
                    <a:pt x="982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8">
              <a:extLst>
                <a:ext uri="{FF2B5EF4-FFF2-40B4-BE49-F238E27FC236}">
                  <a16:creationId xmlns:a16="http://schemas.microsoft.com/office/drawing/2014/main" id="{BE6D136A-C017-118E-0D22-103C6EA997B9}"/>
                </a:ext>
              </a:extLst>
            </p:cNvPr>
            <p:cNvSpPr/>
            <p:nvPr/>
          </p:nvSpPr>
          <p:spPr>
            <a:xfrm>
              <a:off x="782098" y="1654920"/>
              <a:ext cx="941279" cy="1051139"/>
            </a:xfrm>
            <a:custGeom>
              <a:avLst/>
              <a:gdLst/>
              <a:ahLst/>
              <a:cxnLst/>
              <a:rect l="l" t="t" r="r" b="b"/>
              <a:pathLst>
                <a:path w="6547" h="7311" extrusionOk="0">
                  <a:moveTo>
                    <a:pt x="4543" y="1"/>
                  </a:moveTo>
                  <a:cubicBezTo>
                    <a:pt x="4543" y="1"/>
                    <a:pt x="1103" y="686"/>
                    <a:pt x="0" y="1211"/>
                  </a:cubicBezTo>
                  <a:lnTo>
                    <a:pt x="2087" y="7310"/>
                  </a:lnTo>
                  <a:cubicBezTo>
                    <a:pt x="2087" y="7310"/>
                    <a:pt x="5378" y="6028"/>
                    <a:pt x="6546" y="5861"/>
                  </a:cubicBezTo>
                  <a:lnTo>
                    <a:pt x="45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8">
              <a:extLst>
                <a:ext uri="{FF2B5EF4-FFF2-40B4-BE49-F238E27FC236}">
                  <a16:creationId xmlns:a16="http://schemas.microsoft.com/office/drawing/2014/main" id="{DFCA064F-FB5C-2DFA-2257-0D006E99152C}"/>
                </a:ext>
              </a:extLst>
            </p:cNvPr>
            <p:cNvSpPr/>
            <p:nvPr/>
          </p:nvSpPr>
          <p:spPr>
            <a:xfrm>
              <a:off x="808552" y="1666853"/>
              <a:ext cx="916550" cy="1004843"/>
            </a:xfrm>
            <a:custGeom>
              <a:avLst/>
              <a:gdLst/>
              <a:ahLst/>
              <a:cxnLst/>
              <a:rect l="l" t="t" r="r" b="b"/>
              <a:pathLst>
                <a:path w="6375" h="6989" extrusionOk="0">
                  <a:moveTo>
                    <a:pt x="4311" y="1"/>
                  </a:moveTo>
                  <a:cubicBezTo>
                    <a:pt x="2160" y="1"/>
                    <a:pt x="1" y="961"/>
                    <a:pt x="1" y="961"/>
                  </a:cubicBezTo>
                  <a:lnTo>
                    <a:pt x="2070" y="6989"/>
                  </a:lnTo>
                  <a:cubicBezTo>
                    <a:pt x="3900" y="6321"/>
                    <a:pt x="6374" y="5778"/>
                    <a:pt x="6374" y="5778"/>
                  </a:cubicBezTo>
                  <a:lnTo>
                    <a:pt x="4389" y="1"/>
                  </a:lnTo>
                  <a:cubicBezTo>
                    <a:pt x="4363" y="1"/>
                    <a:pt x="4337" y="1"/>
                    <a:pt x="43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8">
              <a:extLst>
                <a:ext uri="{FF2B5EF4-FFF2-40B4-BE49-F238E27FC236}">
                  <a16:creationId xmlns:a16="http://schemas.microsoft.com/office/drawing/2014/main" id="{47EE90FF-6D14-C9A2-4373-5FA7D6256788}"/>
                </a:ext>
              </a:extLst>
            </p:cNvPr>
            <p:cNvSpPr/>
            <p:nvPr/>
          </p:nvSpPr>
          <p:spPr>
            <a:xfrm>
              <a:off x="833425" y="1636085"/>
              <a:ext cx="889952" cy="998805"/>
            </a:xfrm>
            <a:custGeom>
              <a:avLst/>
              <a:gdLst/>
              <a:ahLst/>
              <a:cxnLst/>
              <a:rect l="l" t="t" r="r" b="b"/>
              <a:pathLst>
                <a:path w="6190" h="6947" extrusionOk="0">
                  <a:moveTo>
                    <a:pt x="4144" y="1"/>
                  </a:moveTo>
                  <a:cubicBezTo>
                    <a:pt x="4144" y="1"/>
                    <a:pt x="1658" y="186"/>
                    <a:pt x="1" y="937"/>
                  </a:cubicBezTo>
                  <a:lnTo>
                    <a:pt x="2177" y="6946"/>
                  </a:lnTo>
                  <a:cubicBezTo>
                    <a:pt x="2177" y="6946"/>
                    <a:pt x="4998" y="5980"/>
                    <a:pt x="6015" y="5980"/>
                  </a:cubicBezTo>
                  <a:cubicBezTo>
                    <a:pt x="6081" y="5980"/>
                    <a:pt x="6140" y="5984"/>
                    <a:pt x="6189" y="5992"/>
                  </a:cubicBezTo>
                  <a:lnTo>
                    <a:pt x="41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8">
              <a:extLst>
                <a:ext uri="{FF2B5EF4-FFF2-40B4-BE49-F238E27FC236}">
                  <a16:creationId xmlns:a16="http://schemas.microsoft.com/office/drawing/2014/main" id="{E7A17119-192B-3E91-85F9-D9378B32DA47}"/>
                </a:ext>
              </a:extLst>
            </p:cNvPr>
            <p:cNvSpPr/>
            <p:nvPr/>
          </p:nvSpPr>
          <p:spPr>
            <a:xfrm>
              <a:off x="891797" y="1619408"/>
              <a:ext cx="831580" cy="970050"/>
            </a:xfrm>
            <a:custGeom>
              <a:avLst/>
              <a:gdLst/>
              <a:ahLst/>
              <a:cxnLst/>
              <a:rect l="l" t="t" r="r" b="b"/>
              <a:pathLst>
                <a:path w="5784" h="6747" extrusionOk="0">
                  <a:moveTo>
                    <a:pt x="2814" y="0"/>
                  </a:moveTo>
                  <a:cubicBezTo>
                    <a:pt x="2176" y="0"/>
                    <a:pt x="1221" y="131"/>
                    <a:pt x="0" y="671"/>
                  </a:cubicBezTo>
                  <a:lnTo>
                    <a:pt x="2081" y="6746"/>
                  </a:lnTo>
                  <a:cubicBezTo>
                    <a:pt x="2081" y="6746"/>
                    <a:pt x="4020" y="6041"/>
                    <a:pt x="5238" y="6041"/>
                  </a:cubicBezTo>
                  <a:cubicBezTo>
                    <a:pt x="5445" y="6041"/>
                    <a:pt x="5631" y="6061"/>
                    <a:pt x="5783" y="6108"/>
                  </a:cubicBezTo>
                  <a:lnTo>
                    <a:pt x="3738" y="117"/>
                  </a:lnTo>
                  <a:cubicBezTo>
                    <a:pt x="3738" y="117"/>
                    <a:pt x="3417" y="0"/>
                    <a:pt x="28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8">
              <a:extLst>
                <a:ext uri="{FF2B5EF4-FFF2-40B4-BE49-F238E27FC236}">
                  <a16:creationId xmlns:a16="http://schemas.microsoft.com/office/drawing/2014/main" id="{8C3F1A82-A1B8-E2AF-91DF-B7DD3E9E5D62}"/>
                </a:ext>
              </a:extLst>
            </p:cNvPr>
            <p:cNvSpPr/>
            <p:nvPr/>
          </p:nvSpPr>
          <p:spPr>
            <a:xfrm>
              <a:off x="1435259" y="1391814"/>
              <a:ext cx="924026" cy="1105917"/>
            </a:xfrm>
            <a:custGeom>
              <a:avLst/>
              <a:gdLst/>
              <a:ahLst/>
              <a:cxnLst/>
              <a:rect l="l" t="t" r="r" b="b"/>
              <a:pathLst>
                <a:path w="6427" h="7692" extrusionOk="0">
                  <a:moveTo>
                    <a:pt x="4340" y="1"/>
                  </a:moveTo>
                  <a:cubicBezTo>
                    <a:pt x="3148" y="257"/>
                    <a:pt x="0" y="1831"/>
                    <a:pt x="0" y="1831"/>
                  </a:cubicBezTo>
                  <a:lnTo>
                    <a:pt x="2003" y="7691"/>
                  </a:lnTo>
                  <a:cubicBezTo>
                    <a:pt x="3035" y="7113"/>
                    <a:pt x="6427" y="6100"/>
                    <a:pt x="6427" y="6100"/>
                  </a:cubicBezTo>
                  <a:lnTo>
                    <a:pt x="43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8">
              <a:extLst>
                <a:ext uri="{FF2B5EF4-FFF2-40B4-BE49-F238E27FC236}">
                  <a16:creationId xmlns:a16="http://schemas.microsoft.com/office/drawing/2014/main" id="{C28C5476-FAA2-7C0B-0370-C890607D6267}"/>
                </a:ext>
              </a:extLst>
            </p:cNvPr>
            <p:cNvSpPr/>
            <p:nvPr/>
          </p:nvSpPr>
          <p:spPr>
            <a:xfrm>
              <a:off x="1439429" y="1389226"/>
              <a:ext cx="881325" cy="1108505"/>
            </a:xfrm>
            <a:custGeom>
              <a:avLst/>
              <a:gdLst/>
              <a:ahLst/>
              <a:cxnLst/>
              <a:rect l="l" t="t" r="r" b="b"/>
              <a:pathLst>
                <a:path w="6130" h="7710" extrusionOk="0">
                  <a:moveTo>
                    <a:pt x="4061" y="1"/>
                  </a:moveTo>
                  <a:cubicBezTo>
                    <a:pt x="4061" y="1"/>
                    <a:pt x="1718" y="585"/>
                    <a:pt x="1" y="1932"/>
                  </a:cubicBezTo>
                  <a:lnTo>
                    <a:pt x="1986" y="7709"/>
                  </a:lnTo>
                  <a:cubicBezTo>
                    <a:pt x="1986" y="7709"/>
                    <a:pt x="4270" y="6618"/>
                    <a:pt x="6130" y="6028"/>
                  </a:cubicBezTo>
                  <a:lnTo>
                    <a:pt x="40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8">
              <a:extLst>
                <a:ext uri="{FF2B5EF4-FFF2-40B4-BE49-F238E27FC236}">
                  <a16:creationId xmlns:a16="http://schemas.microsoft.com/office/drawing/2014/main" id="{B70D9741-A3AF-3596-B7EF-F3297BC9677B}"/>
                </a:ext>
              </a:extLst>
            </p:cNvPr>
            <p:cNvSpPr/>
            <p:nvPr/>
          </p:nvSpPr>
          <p:spPr>
            <a:xfrm>
              <a:off x="1429221" y="1377293"/>
              <a:ext cx="835893" cy="1120439"/>
            </a:xfrm>
            <a:custGeom>
              <a:avLst/>
              <a:gdLst/>
              <a:ahLst/>
              <a:cxnLst/>
              <a:rect l="l" t="t" r="r" b="b"/>
              <a:pathLst>
                <a:path w="5814" h="7793" extrusionOk="0">
                  <a:moveTo>
                    <a:pt x="3846" y="0"/>
                  </a:moveTo>
                  <a:cubicBezTo>
                    <a:pt x="2069" y="429"/>
                    <a:pt x="0" y="1801"/>
                    <a:pt x="0" y="1801"/>
                  </a:cubicBezTo>
                  <a:lnTo>
                    <a:pt x="2057" y="7792"/>
                  </a:lnTo>
                  <a:cubicBezTo>
                    <a:pt x="2606" y="7178"/>
                    <a:pt x="5813" y="6081"/>
                    <a:pt x="5813" y="6081"/>
                  </a:cubicBezTo>
                  <a:lnTo>
                    <a:pt x="384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8">
              <a:extLst>
                <a:ext uri="{FF2B5EF4-FFF2-40B4-BE49-F238E27FC236}">
                  <a16:creationId xmlns:a16="http://schemas.microsoft.com/office/drawing/2014/main" id="{38670DB1-5DC6-12B7-953E-71E20DE086D2}"/>
                </a:ext>
              </a:extLst>
            </p:cNvPr>
            <p:cNvSpPr/>
            <p:nvPr/>
          </p:nvSpPr>
          <p:spPr>
            <a:xfrm>
              <a:off x="1429221" y="1370392"/>
              <a:ext cx="772346" cy="1127340"/>
            </a:xfrm>
            <a:custGeom>
              <a:avLst/>
              <a:gdLst/>
              <a:ahLst/>
              <a:cxnLst/>
              <a:rect l="l" t="t" r="r" b="b"/>
              <a:pathLst>
                <a:path w="5372" h="7841" extrusionOk="0">
                  <a:moveTo>
                    <a:pt x="3291" y="1"/>
                  </a:moveTo>
                  <a:cubicBezTo>
                    <a:pt x="775" y="627"/>
                    <a:pt x="0" y="1849"/>
                    <a:pt x="0" y="1849"/>
                  </a:cubicBezTo>
                  <a:lnTo>
                    <a:pt x="2057" y="7840"/>
                  </a:lnTo>
                  <a:cubicBezTo>
                    <a:pt x="2683" y="6928"/>
                    <a:pt x="5372" y="6070"/>
                    <a:pt x="5372" y="6070"/>
                  </a:cubicBezTo>
                  <a:lnTo>
                    <a:pt x="329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9" name="Google Shape;559;p38">
              <a:extLst>
                <a:ext uri="{FF2B5EF4-FFF2-40B4-BE49-F238E27FC236}">
                  <a16:creationId xmlns:a16="http://schemas.microsoft.com/office/drawing/2014/main" id="{C1DB7AC6-9E66-C6E0-0E7F-4ECB7E9F6262}"/>
                </a:ext>
              </a:extLst>
            </p:cNvPr>
            <p:cNvSpPr/>
            <p:nvPr/>
          </p:nvSpPr>
          <p:spPr>
            <a:xfrm>
              <a:off x="967996" y="1713867"/>
              <a:ext cx="433905" cy="74907"/>
            </a:xfrm>
            <a:custGeom>
              <a:avLst/>
              <a:gdLst/>
              <a:ahLst/>
              <a:cxnLst/>
              <a:rect l="l" t="t" r="r" b="b"/>
              <a:pathLst>
                <a:path w="3018" h="521" extrusionOk="0">
                  <a:moveTo>
                    <a:pt x="2367" y="1"/>
                  </a:moveTo>
                  <a:cubicBezTo>
                    <a:pt x="1261" y="1"/>
                    <a:pt x="35" y="469"/>
                    <a:pt x="25" y="479"/>
                  </a:cubicBezTo>
                  <a:cubicBezTo>
                    <a:pt x="7" y="485"/>
                    <a:pt x="1" y="497"/>
                    <a:pt x="7" y="509"/>
                  </a:cubicBezTo>
                  <a:cubicBezTo>
                    <a:pt x="13" y="521"/>
                    <a:pt x="31" y="521"/>
                    <a:pt x="37" y="521"/>
                  </a:cubicBezTo>
                  <a:cubicBezTo>
                    <a:pt x="56" y="516"/>
                    <a:pt x="1269" y="54"/>
                    <a:pt x="2362" y="54"/>
                  </a:cubicBezTo>
                  <a:cubicBezTo>
                    <a:pt x="2579" y="54"/>
                    <a:pt x="2791" y="72"/>
                    <a:pt x="2988" y="116"/>
                  </a:cubicBezTo>
                  <a:lnTo>
                    <a:pt x="3006" y="116"/>
                  </a:lnTo>
                  <a:cubicBezTo>
                    <a:pt x="3006" y="116"/>
                    <a:pt x="3012" y="104"/>
                    <a:pt x="3012" y="80"/>
                  </a:cubicBezTo>
                  <a:cubicBezTo>
                    <a:pt x="3017" y="74"/>
                    <a:pt x="3012" y="62"/>
                    <a:pt x="2994" y="62"/>
                  </a:cubicBezTo>
                  <a:cubicBezTo>
                    <a:pt x="2796" y="19"/>
                    <a:pt x="2584" y="1"/>
                    <a:pt x="23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8">
              <a:extLst>
                <a:ext uri="{FF2B5EF4-FFF2-40B4-BE49-F238E27FC236}">
                  <a16:creationId xmlns:a16="http://schemas.microsoft.com/office/drawing/2014/main" id="{4D60CFB8-4542-586F-14E0-1E9C99C6A8F2}"/>
                </a:ext>
              </a:extLst>
            </p:cNvPr>
            <p:cNvSpPr/>
            <p:nvPr/>
          </p:nvSpPr>
          <p:spPr>
            <a:xfrm>
              <a:off x="1002358" y="1806745"/>
              <a:ext cx="432180" cy="81377"/>
            </a:xfrm>
            <a:custGeom>
              <a:avLst/>
              <a:gdLst/>
              <a:ahLst/>
              <a:cxnLst/>
              <a:rect l="l" t="t" r="r" b="b"/>
              <a:pathLst>
                <a:path w="3006" h="566" extrusionOk="0">
                  <a:moveTo>
                    <a:pt x="2443" y="0"/>
                  </a:moveTo>
                  <a:cubicBezTo>
                    <a:pt x="1324" y="0"/>
                    <a:pt x="34" y="514"/>
                    <a:pt x="24" y="519"/>
                  </a:cubicBezTo>
                  <a:cubicBezTo>
                    <a:pt x="6" y="525"/>
                    <a:pt x="0" y="543"/>
                    <a:pt x="6" y="549"/>
                  </a:cubicBezTo>
                  <a:cubicBezTo>
                    <a:pt x="15" y="557"/>
                    <a:pt x="23" y="565"/>
                    <a:pt x="29" y="565"/>
                  </a:cubicBezTo>
                  <a:cubicBezTo>
                    <a:pt x="32" y="565"/>
                    <a:pt x="34" y="564"/>
                    <a:pt x="36" y="561"/>
                  </a:cubicBezTo>
                  <a:cubicBezTo>
                    <a:pt x="51" y="555"/>
                    <a:pt x="1325" y="48"/>
                    <a:pt x="2432" y="48"/>
                  </a:cubicBezTo>
                  <a:cubicBezTo>
                    <a:pt x="2618" y="48"/>
                    <a:pt x="2799" y="62"/>
                    <a:pt x="2969" y="96"/>
                  </a:cubicBezTo>
                  <a:lnTo>
                    <a:pt x="2975" y="96"/>
                  </a:lnTo>
                  <a:cubicBezTo>
                    <a:pt x="2981" y="96"/>
                    <a:pt x="2987" y="84"/>
                    <a:pt x="2999" y="72"/>
                  </a:cubicBezTo>
                  <a:cubicBezTo>
                    <a:pt x="3005" y="66"/>
                    <a:pt x="2999" y="48"/>
                    <a:pt x="2981" y="48"/>
                  </a:cubicBezTo>
                  <a:cubicBezTo>
                    <a:pt x="2811" y="15"/>
                    <a:pt x="2629" y="0"/>
                    <a:pt x="24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8">
              <a:extLst>
                <a:ext uri="{FF2B5EF4-FFF2-40B4-BE49-F238E27FC236}">
                  <a16:creationId xmlns:a16="http://schemas.microsoft.com/office/drawing/2014/main" id="{3EE36C71-D69A-E055-D05D-7E98A8453EDD}"/>
                </a:ext>
              </a:extLst>
            </p:cNvPr>
            <p:cNvSpPr/>
            <p:nvPr/>
          </p:nvSpPr>
          <p:spPr>
            <a:xfrm>
              <a:off x="1033988" y="1905517"/>
              <a:ext cx="432180" cy="79076"/>
            </a:xfrm>
            <a:custGeom>
              <a:avLst/>
              <a:gdLst/>
              <a:ahLst/>
              <a:cxnLst/>
              <a:rect l="l" t="t" r="r" b="b"/>
              <a:pathLst>
                <a:path w="3006" h="550" extrusionOk="0">
                  <a:moveTo>
                    <a:pt x="2457" y="0"/>
                  </a:moveTo>
                  <a:cubicBezTo>
                    <a:pt x="2107" y="0"/>
                    <a:pt x="1670" y="60"/>
                    <a:pt x="1151" y="184"/>
                  </a:cubicBezTo>
                  <a:cubicBezTo>
                    <a:pt x="531" y="321"/>
                    <a:pt x="37" y="500"/>
                    <a:pt x="25" y="500"/>
                  </a:cubicBezTo>
                  <a:cubicBezTo>
                    <a:pt x="13" y="511"/>
                    <a:pt x="1" y="523"/>
                    <a:pt x="13" y="529"/>
                  </a:cubicBezTo>
                  <a:cubicBezTo>
                    <a:pt x="17" y="543"/>
                    <a:pt x="25" y="549"/>
                    <a:pt x="34" y="549"/>
                  </a:cubicBezTo>
                  <a:cubicBezTo>
                    <a:pt x="37" y="549"/>
                    <a:pt x="40" y="549"/>
                    <a:pt x="43" y="547"/>
                  </a:cubicBezTo>
                  <a:cubicBezTo>
                    <a:pt x="53" y="542"/>
                    <a:pt x="1478" y="51"/>
                    <a:pt x="2481" y="51"/>
                  </a:cubicBezTo>
                  <a:cubicBezTo>
                    <a:pt x="2664" y="51"/>
                    <a:pt x="2832" y="67"/>
                    <a:pt x="2976" y="106"/>
                  </a:cubicBezTo>
                  <a:lnTo>
                    <a:pt x="2994" y="106"/>
                  </a:lnTo>
                  <a:cubicBezTo>
                    <a:pt x="3000" y="106"/>
                    <a:pt x="3006" y="100"/>
                    <a:pt x="3006" y="94"/>
                  </a:cubicBezTo>
                  <a:cubicBezTo>
                    <a:pt x="3006" y="76"/>
                    <a:pt x="3006" y="64"/>
                    <a:pt x="2994" y="64"/>
                  </a:cubicBezTo>
                  <a:cubicBezTo>
                    <a:pt x="2846" y="22"/>
                    <a:pt x="2667" y="0"/>
                    <a:pt x="2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8">
              <a:extLst>
                <a:ext uri="{FF2B5EF4-FFF2-40B4-BE49-F238E27FC236}">
                  <a16:creationId xmlns:a16="http://schemas.microsoft.com/office/drawing/2014/main" id="{F22313A2-690D-1C3F-947A-EC17140E1BA7}"/>
                </a:ext>
              </a:extLst>
            </p:cNvPr>
            <p:cNvSpPr/>
            <p:nvPr/>
          </p:nvSpPr>
          <p:spPr>
            <a:xfrm>
              <a:off x="1072663" y="2003859"/>
              <a:ext cx="427867" cy="88709"/>
            </a:xfrm>
            <a:custGeom>
              <a:avLst/>
              <a:gdLst/>
              <a:ahLst/>
              <a:cxnLst/>
              <a:rect l="l" t="t" r="r" b="b"/>
              <a:pathLst>
                <a:path w="2976" h="617" extrusionOk="0">
                  <a:moveTo>
                    <a:pt x="2521" y="0"/>
                  </a:moveTo>
                  <a:cubicBezTo>
                    <a:pt x="1424" y="0"/>
                    <a:pt x="40" y="562"/>
                    <a:pt x="24" y="573"/>
                  </a:cubicBezTo>
                  <a:cubicBezTo>
                    <a:pt x="12" y="579"/>
                    <a:pt x="0" y="591"/>
                    <a:pt x="12" y="603"/>
                  </a:cubicBezTo>
                  <a:cubicBezTo>
                    <a:pt x="16" y="611"/>
                    <a:pt x="21" y="617"/>
                    <a:pt x="30" y="617"/>
                  </a:cubicBezTo>
                  <a:cubicBezTo>
                    <a:pt x="33" y="617"/>
                    <a:pt x="37" y="616"/>
                    <a:pt x="42" y="614"/>
                  </a:cubicBezTo>
                  <a:cubicBezTo>
                    <a:pt x="52" y="609"/>
                    <a:pt x="1449" y="46"/>
                    <a:pt x="2535" y="46"/>
                  </a:cubicBezTo>
                  <a:cubicBezTo>
                    <a:pt x="2678" y="46"/>
                    <a:pt x="2817" y="56"/>
                    <a:pt x="2945" y="78"/>
                  </a:cubicBezTo>
                  <a:lnTo>
                    <a:pt x="2957" y="78"/>
                  </a:lnTo>
                  <a:cubicBezTo>
                    <a:pt x="2963" y="78"/>
                    <a:pt x="2963" y="72"/>
                    <a:pt x="2969" y="54"/>
                  </a:cubicBezTo>
                  <a:cubicBezTo>
                    <a:pt x="2975" y="48"/>
                    <a:pt x="2969" y="36"/>
                    <a:pt x="2957" y="36"/>
                  </a:cubicBezTo>
                  <a:cubicBezTo>
                    <a:pt x="2820" y="11"/>
                    <a:pt x="2673" y="0"/>
                    <a:pt x="25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8">
              <a:extLst>
                <a:ext uri="{FF2B5EF4-FFF2-40B4-BE49-F238E27FC236}">
                  <a16:creationId xmlns:a16="http://schemas.microsoft.com/office/drawing/2014/main" id="{C477F518-1C1F-4547-3AAE-F78528AC6097}"/>
                </a:ext>
              </a:extLst>
            </p:cNvPr>
            <p:cNvSpPr/>
            <p:nvPr/>
          </p:nvSpPr>
          <p:spPr>
            <a:xfrm>
              <a:off x="1106019" y="2108382"/>
              <a:ext cx="430455" cy="85402"/>
            </a:xfrm>
            <a:custGeom>
              <a:avLst/>
              <a:gdLst/>
              <a:ahLst/>
              <a:cxnLst/>
              <a:rect l="l" t="t" r="r" b="b"/>
              <a:pathLst>
                <a:path w="2994" h="594" extrusionOk="0">
                  <a:moveTo>
                    <a:pt x="2339" y="0"/>
                  </a:moveTo>
                  <a:cubicBezTo>
                    <a:pt x="1279" y="0"/>
                    <a:pt x="28" y="544"/>
                    <a:pt x="19" y="549"/>
                  </a:cubicBezTo>
                  <a:cubicBezTo>
                    <a:pt x="13" y="561"/>
                    <a:pt x="1" y="573"/>
                    <a:pt x="13" y="579"/>
                  </a:cubicBezTo>
                  <a:cubicBezTo>
                    <a:pt x="17" y="588"/>
                    <a:pt x="21" y="593"/>
                    <a:pt x="30" y="593"/>
                  </a:cubicBezTo>
                  <a:cubicBezTo>
                    <a:pt x="34" y="593"/>
                    <a:pt x="38" y="593"/>
                    <a:pt x="42" y="591"/>
                  </a:cubicBezTo>
                  <a:cubicBezTo>
                    <a:pt x="57" y="576"/>
                    <a:pt x="1294" y="38"/>
                    <a:pt x="2343" y="38"/>
                  </a:cubicBezTo>
                  <a:cubicBezTo>
                    <a:pt x="2565" y="38"/>
                    <a:pt x="2778" y="62"/>
                    <a:pt x="2970" y="120"/>
                  </a:cubicBezTo>
                  <a:lnTo>
                    <a:pt x="2982" y="120"/>
                  </a:lnTo>
                  <a:cubicBezTo>
                    <a:pt x="2994" y="120"/>
                    <a:pt x="2994" y="114"/>
                    <a:pt x="2994" y="114"/>
                  </a:cubicBezTo>
                  <a:cubicBezTo>
                    <a:pt x="2994" y="96"/>
                    <a:pt x="2994" y="84"/>
                    <a:pt x="2976" y="84"/>
                  </a:cubicBezTo>
                  <a:cubicBezTo>
                    <a:pt x="2781" y="25"/>
                    <a:pt x="2565" y="0"/>
                    <a:pt x="2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8">
              <a:extLst>
                <a:ext uri="{FF2B5EF4-FFF2-40B4-BE49-F238E27FC236}">
                  <a16:creationId xmlns:a16="http://schemas.microsoft.com/office/drawing/2014/main" id="{298A9BF6-887A-CE90-665D-A3150FE2027E}"/>
                </a:ext>
              </a:extLst>
            </p:cNvPr>
            <p:cNvSpPr/>
            <p:nvPr/>
          </p:nvSpPr>
          <p:spPr>
            <a:xfrm>
              <a:off x="1140380" y="2205861"/>
              <a:ext cx="437212" cy="86121"/>
            </a:xfrm>
            <a:custGeom>
              <a:avLst/>
              <a:gdLst/>
              <a:ahLst/>
              <a:cxnLst/>
              <a:rect l="l" t="t" r="r" b="b"/>
              <a:pathLst>
                <a:path w="3041" h="599" extrusionOk="0">
                  <a:moveTo>
                    <a:pt x="2692" y="1"/>
                  </a:moveTo>
                  <a:cubicBezTo>
                    <a:pt x="1806" y="1"/>
                    <a:pt x="101" y="525"/>
                    <a:pt x="18" y="551"/>
                  </a:cubicBezTo>
                  <a:cubicBezTo>
                    <a:pt x="12" y="557"/>
                    <a:pt x="0" y="563"/>
                    <a:pt x="0" y="581"/>
                  </a:cubicBezTo>
                  <a:cubicBezTo>
                    <a:pt x="12" y="599"/>
                    <a:pt x="18" y="599"/>
                    <a:pt x="30" y="599"/>
                  </a:cubicBezTo>
                  <a:cubicBezTo>
                    <a:pt x="51" y="588"/>
                    <a:pt x="1826" y="47"/>
                    <a:pt x="2707" y="47"/>
                  </a:cubicBezTo>
                  <a:cubicBezTo>
                    <a:pt x="2827" y="47"/>
                    <a:pt x="2931" y="57"/>
                    <a:pt x="3011" y="80"/>
                  </a:cubicBezTo>
                  <a:lnTo>
                    <a:pt x="3029" y="80"/>
                  </a:lnTo>
                  <a:cubicBezTo>
                    <a:pt x="3035" y="80"/>
                    <a:pt x="3041" y="74"/>
                    <a:pt x="3035" y="68"/>
                  </a:cubicBezTo>
                  <a:cubicBezTo>
                    <a:pt x="3035" y="50"/>
                    <a:pt x="3035" y="38"/>
                    <a:pt x="3023" y="38"/>
                  </a:cubicBezTo>
                  <a:cubicBezTo>
                    <a:pt x="2936" y="12"/>
                    <a:pt x="2823" y="1"/>
                    <a:pt x="26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8">
              <a:extLst>
                <a:ext uri="{FF2B5EF4-FFF2-40B4-BE49-F238E27FC236}">
                  <a16:creationId xmlns:a16="http://schemas.microsoft.com/office/drawing/2014/main" id="{8200C9FF-FCCD-950B-CCFD-90CFAB660F37}"/>
                </a:ext>
              </a:extLst>
            </p:cNvPr>
            <p:cNvSpPr/>
            <p:nvPr/>
          </p:nvSpPr>
          <p:spPr>
            <a:xfrm>
              <a:off x="1174598" y="2301614"/>
              <a:ext cx="427004" cy="89284"/>
            </a:xfrm>
            <a:custGeom>
              <a:avLst/>
              <a:gdLst/>
              <a:ahLst/>
              <a:cxnLst/>
              <a:rect l="l" t="t" r="r" b="b"/>
              <a:pathLst>
                <a:path w="2970" h="621" extrusionOk="0">
                  <a:moveTo>
                    <a:pt x="2642" y="1"/>
                  </a:moveTo>
                  <a:cubicBezTo>
                    <a:pt x="1764" y="1"/>
                    <a:pt x="97" y="544"/>
                    <a:pt x="18" y="571"/>
                  </a:cubicBezTo>
                  <a:cubicBezTo>
                    <a:pt x="1" y="576"/>
                    <a:pt x="1" y="588"/>
                    <a:pt x="1" y="600"/>
                  </a:cubicBezTo>
                  <a:cubicBezTo>
                    <a:pt x="10" y="614"/>
                    <a:pt x="15" y="620"/>
                    <a:pt x="22" y="620"/>
                  </a:cubicBezTo>
                  <a:cubicBezTo>
                    <a:pt x="25" y="620"/>
                    <a:pt x="27" y="620"/>
                    <a:pt x="30" y="618"/>
                  </a:cubicBezTo>
                  <a:cubicBezTo>
                    <a:pt x="51" y="608"/>
                    <a:pt x="1758" y="48"/>
                    <a:pt x="2634" y="48"/>
                  </a:cubicBezTo>
                  <a:cubicBezTo>
                    <a:pt x="2754" y="48"/>
                    <a:pt x="2858" y="58"/>
                    <a:pt x="2940" y="82"/>
                  </a:cubicBezTo>
                  <a:lnTo>
                    <a:pt x="2952" y="82"/>
                  </a:lnTo>
                  <a:cubicBezTo>
                    <a:pt x="2964" y="82"/>
                    <a:pt x="2964" y="70"/>
                    <a:pt x="2970" y="64"/>
                  </a:cubicBezTo>
                  <a:cubicBezTo>
                    <a:pt x="2970" y="52"/>
                    <a:pt x="2970" y="34"/>
                    <a:pt x="2952" y="34"/>
                  </a:cubicBezTo>
                  <a:cubicBezTo>
                    <a:pt x="2867" y="11"/>
                    <a:pt x="2762" y="1"/>
                    <a:pt x="26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8">
              <a:extLst>
                <a:ext uri="{FF2B5EF4-FFF2-40B4-BE49-F238E27FC236}">
                  <a16:creationId xmlns:a16="http://schemas.microsoft.com/office/drawing/2014/main" id="{D907F992-3431-15FE-3D2B-A07971E33EFE}"/>
                </a:ext>
              </a:extLst>
            </p:cNvPr>
            <p:cNvSpPr/>
            <p:nvPr/>
          </p:nvSpPr>
          <p:spPr>
            <a:xfrm>
              <a:off x="1210542" y="2400818"/>
              <a:ext cx="425423" cy="95898"/>
            </a:xfrm>
            <a:custGeom>
              <a:avLst/>
              <a:gdLst/>
              <a:ahLst/>
              <a:cxnLst/>
              <a:rect l="l" t="t" r="r" b="b"/>
              <a:pathLst>
                <a:path w="2959" h="667" extrusionOk="0">
                  <a:moveTo>
                    <a:pt x="2585" y="1"/>
                  </a:moveTo>
                  <a:cubicBezTo>
                    <a:pt x="1556" y="1"/>
                    <a:pt x="40" y="609"/>
                    <a:pt x="19" y="620"/>
                  </a:cubicBezTo>
                  <a:cubicBezTo>
                    <a:pt x="7" y="626"/>
                    <a:pt x="1" y="638"/>
                    <a:pt x="7" y="650"/>
                  </a:cubicBezTo>
                  <a:cubicBezTo>
                    <a:pt x="11" y="658"/>
                    <a:pt x="21" y="666"/>
                    <a:pt x="29" y="666"/>
                  </a:cubicBezTo>
                  <a:cubicBezTo>
                    <a:pt x="32" y="666"/>
                    <a:pt x="35" y="665"/>
                    <a:pt x="37" y="662"/>
                  </a:cubicBezTo>
                  <a:cubicBezTo>
                    <a:pt x="58" y="656"/>
                    <a:pt x="1567" y="50"/>
                    <a:pt x="2590" y="50"/>
                  </a:cubicBezTo>
                  <a:cubicBezTo>
                    <a:pt x="2711" y="50"/>
                    <a:pt x="2824" y="58"/>
                    <a:pt x="2928" y="77"/>
                  </a:cubicBezTo>
                  <a:lnTo>
                    <a:pt x="2934" y="77"/>
                  </a:lnTo>
                  <a:cubicBezTo>
                    <a:pt x="2940" y="77"/>
                    <a:pt x="2952" y="65"/>
                    <a:pt x="2952" y="53"/>
                  </a:cubicBezTo>
                  <a:cubicBezTo>
                    <a:pt x="2958" y="47"/>
                    <a:pt x="2952" y="30"/>
                    <a:pt x="2934" y="30"/>
                  </a:cubicBezTo>
                  <a:cubicBezTo>
                    <a:pt x="2827" y="10"/>
                    <a:pt x="2710" y="1"/>
                    <a:pt x="2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8">
              <a:extLst>
                <a:ext uri="{FF2B5EF4-FFF2-40B4-BE49-F238E27FC236}">
                  <a16:creationId xmlns:a16="http://schemas.microsoft.com/office/drawing/2014/main" id="{33C029C9-60C6-956E-5473-ACF9E07C8D61}"/>
                </a:ext>
              </a:extLst>
            </p:cNvPr>
            <p:cNvSpPr/>
            <p:nvPr/>
          </p:nvSpPr>
          <p:spPr>
            <a:xfrm>
              <a:off x="1502114" y="1473190"/>
              <a:ext cx="378984" cy="220551"/>
            </a:xfrm>
            <a:custGeom>
              <a:avLst/>
              <a:gdLst/>
              <a:ahLst/>
              <a:cxnLst/>
              <a:rect l="l" t="t" r="r" b="b"/>
              <a:pathLst>
                <a:path w="2636" h="1534" extrusionOk="0">
                  <a:moveTo>
                    <a:pt x="2605" y="1"/>
                  </a:moveTo>
                  <a:cubicBezTo>
                    <a:pt x="2593" y="7"/>
                    <a:pt x="793" y="549"/>
                    <a:pt x="6" y="1497"/>
                  </a:cubicBezTo>
                  <a:cubicBezTo>
                    <a:pt x="0" y="1503"/>
                    <a:pt x="0" y="1521"/>
                    <a:pt x="6" y="1527"/>
                  </a:cubicBezTo>
                  <a:cubicBezTo>
                    <a:pt x="12" y="1533"/>
                    <a:pt x="18" y="1533"/>
                    <a:pt x="30" y="1533"/>
                  </a:cubicBezTo>
                  <a:cubicBezTo>
                    <a:pt x="36" y="1533"/>
                    <a:pt x="36" y="1533"/>
                    <a:pt x="36" y="1527"/>
                  </a:cubicBezTo>
                  <a:cubicBezTo>
                    <a:pt x="817" y="585"/>
                    <a:pt x="2605" y="49"/>
                    <a:pt x="2623" y="43"/>
                  </a:cubicBezTo>
                  <a:cubicBezTo>
                    <a:pt x="2635" y="37"/>
                    <a:pt x="2635" y="31"/>
                    <a:pt x="2635" y="13"/>
                  </a:cubicBezTo>
                  <a:cubicBezTo>
                    <a:pt x="2629" y="1"/>
                    <a:pt x="2623" y="1"/>
                    <a:pt x="26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8">
              <a:extLst>
                <a:ext uri="{FF2B5EF4-FFF2-40B4-BE49-F238E27FC236}">
                  <a16:creationId xmlns:a16="http://schemas.microsoft.com/office/drawing/2014/main" id="{14BBA6B3-9542-1AF1-A2C9-654AB550088E}"/>
                </a:ext>
              </a:extLst>
            </p:cNvPr>
            <p:cNvSpPr/>
            <p:nvPr/>
          </p:nvSpPr>
          <p:spPr>
            <a:xfrm>
              <a:off x="1532881" y="1571819"/>
              <a:ext cx="382435" cy="211924"/>
            </a:xfrm>
            <a:custGeom>
              <a:avLst/>
              <a:gdLst/>
              <a:ahLst/>
              <a:cxnLst/>
              <a:rect l="l" t="t" r="r" b="b"/>
              <a:pathLst>
                <a:path w="2660" h="1474" extrusionOk="0">
                  <a:moveTo>
                    <a:pt x="2630" y="1"/>
                  </a:moveTo>
                  <a:cubicBezTo>
                    <a:pt x="2606" y="1"/>
                    <a:pt x="806" y="519"/>
                    <a:pt x="7" y="1437"/>
                  </a:cubicBezTo>
                  <a:cubicBezTo>
                    <a:pt x="1" y="1443"/>
                    <a:pt x="1" y="1455"/>
                    <a:pt x="7" y="1467"/>
                  </a:cubicBezTo>
                  <a:cubicBezTo>
                    <a:pt x="13" y="1473"/>
                    <a:pt x="25" y="1473"/>
                    <a:pt x="30" y="1473"/>
                  </a:cubicBezTo>
                  <a:lnTo>
                    <a:pt x="42" y="1473"/>
                  </a:lnTo>
                  <a:cubicBezTo>
                    <a:pt x="835" y="567"/>
                    <a:pt x="2630" y="48"/>
                    <a:pt x="2648" y="42"/>
                  </a:cubicBezTo>
                  <a:cubicBezTo>
                    <a:pt x="2660" y="36"/>
                    <a:pt x="2660" y="30"/>
                    <a:pt x="2660" y="12"/>
                  </a:cubicBezTo>
                  <a:cubicBezTo>
                    <a:pt x="2654" y="1"/>
                    <a:pt x="2648" y="1"/>
                    <a:pt x="26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8">
              <a:extLst>
                <a:ext uri="{FF2B5EF4-FFF2-40B4-BE49-F238E27FC236}">
                  <a16:creationId xmlns:a16="http://schemas.microsoft.com/office/drawing/2014/main" id="{B76C0E2C-5DD5-0DD5-0B2C-E07B03F22686}"/>
                </a:ext>
              </a:extLst>
            </p:cNvPr>
            <p:cNvSpPr/>
            <p:nvPr/>
          </p:nvSpPr>
          <p:spPr>
            <a:xfrm>
              <a:off x="1565518" y="1667572"/>
              <a:ext cx="382435" cy="217244"/>
            </a:xfrm>
            <a:custGeom>
              <a:avLst/>
              <a:gdLst/>
              <a:ahLst/>
              <a:cxnLst/>
              <a:rect l="l" t="t" r="r" b="b"/>
              <a:pathLst>
                <a:path w="2660" h="1511" extrusionOk="0">
                  <a:moveTo>
                    <a:pt x="2629" y="0"/>
                  </a:moveTo>
                  <a:cubicBezTo>
                    <a:pt x="2626" y="0"/>
                    <a:pt x="2622" y="1"/>
                    <a:pt x="2618" y="2"/>
                  </a:cubicBezTo>
                  <a:cubicBezTo>
                    <a:pt x="2618" y="8"/>
                    <a:pt x="2111" y="181"/>
                    <a:pt x="1538" y="443"/>
                  </a:cubicBezTo>
                  <a:cubicBezTo>
                    <a:pt x="769" y="801"/>
                    <a:pt x="257" y="1153"/>
                    <a:pt x="12" y="1481"/>
                  </a:cubicBezTo>
                  <a:cubicBezTo>
                    <a:pt x="0" y="1487"/>
                    <a:pt x="12" y="1499"/>
                    <a:pt x="18" y="1511"/>
                  </a:cubicBezTo>
                  <a:lnTo>
                    <a:pt x="42" y="1511"/>
                  </a:lnTo>
                  <a:cubicBezTo>
                    <a:pt x="48" y="1511"/>
                    <a:pt x="48" y="1499"/>
                    <a:pt x="42" y="1499"/>
                  </a:cubicBezTo>
                  <a:cubicBezTo>
                    <a:pt x="608" y="748"/>
                    <a:pt x="2474" y="98"/>
                    <a:pt x="2623" y="50"/>
                  </a:cubicBezTo>
                  <a:lnTo>
                    <a:pt x="2635" y="50"/>
                  </a:lnTo>
                  <a:cubicBezTo>
                    <a:pt x="2647" y="38"/>
                    <a:pt x="2659" y="32"/>
                    <a:pt x="2647" y="20"/>
                  </a:cubicBezTo>
                  <a:cubicBezTo>
                    <a:pt x="2643" y="7"/>
                    <a:pt x="2638" y="0"/>
                    <a:pt x="2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8">
              <a:extLst>
                <a:ext uri="{FF2B5EF4-FFF2-40B4-BE49-F238E27FC236}">
                  <a16:creationId xmlns:a16="http://schemas.microsoft.com/office/drawing/2014/main" id="{99ECFF23-A4C8-4ABB-305D-5E00198A268F}"/>
                </a:ext>
              </a:extLst>
            </p:cNvPr>
            <p:cNvSpPr/>
            <p:nvPr/>
          </p:nvSpPr>
          <p:spPr>
            <a:xfrm>
              <a:off x="1598873" y="1775833"/>
              <a:ext cx="385885" cy="203298"/>
            </a:xfrm>
            <a:custGeom>
              <a:avLst/>
              <a:gdLst/>
              <a:ahLst/>
              <a:cxnLst/>
              <a:rect l="l" t="t" r="r" b="b"/>
              <a:pathLst>
                <a:path w="2684" h="1414" extrusionOk="0">
                  <a:moveTo>
                    <a:pt x="2654" y="0"/>
                  </a:moveTo>
                  <a:cubicBezTo>
                    <a:pt x="2636" y="0"/>
                    <a:pt x="770" y="531"/>
                    <a:pt x="13" y="1372"/>
                  </a:cubicBezTo>
                  <a:cubicBezTo>
                    <a:pt x="1" y="1384"/>
                    <a:pt x="1" y="1396"/>
                    <a:pt x="13" y="1402"/>
                  </a:cubicBezTo>
                  <a:cubicBezTo>
                    <a:pt x="19" y="1413"/>
                    <a:pt x="25" y="1413"/>
                    <a:pt x="31" y="1413"/>
                  </a:cubicBezTo>
                  <a:lnTo>
                    <a:pt x="48" y="1413"/>
                  </a:lnTo>
                  <a:cubicBezTo>
                    <a:pt x="800" y="579"/>
                    <a:pt x="2648" y="54"/>
                    <a:pt x="2672" y="48"/>
                  </a:cubicBezTo>
                  <a:cubicBezTo>
                    <a:pt x="2678" y="42"/>
                    <a:pt x="2684" y="30"/>
                    <a:pt x="2684" y="18"/>
                  </a:cubicBezTo>
                  <a:cubicBezTo>
                    <a:pt x="2678" y="0"/>
                    <a:pt x="2672" y="0"/>
                    <a:pt x="2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8">
              <a:extLst>
                <a:ext uri="{FF2B5EF4-FFF2-40B4-BE49-F238E27FC236}">
                  <a16:creationId xmlns:a16="http://schemas.microsoft.com/office/drawing/2014/main" id="{FEDCB6DE-FD95-F050-90D8-BD7E52928B9A}"/>
                </a:ext>
              </a:extLst>
            </p:cNvPr>
            <p:cNvSpPr/>
            <p:nvPr/>
          </p:nvSpPr>
          <p:spPr>
            <a:xfrm>
              <a:off x="1635823" y="1877050"/>
              <a:ext cx="381572" cy="211781"/>
            </a:xfrm>
            <a:custGeom>
              <a:avLst/>
              <a:gdLst/>
              <a:ahLst/>
              <a:cxnLst/>
              <a:rect l="l" t="t" r="r" b="b"/>
              <a:pathLst>
                <a:path w="2654" h="1473" extrusionOk="0">
                  <a:moveTo>
                    <a:pt x="2629" y="0"/>
                  </a:moveTo>
                  <a:cubicBezTo>
                    <a:pt x="2605" y="6"/>
                    <a:pt x="680" y="501"/>
                    <a:pt x="6" y="1443"/>
                  </a:cubicBezTo>
                  <a:cubicBezTo>
                    <a:pt x="0" y="1455"/>
                    <a:pt x="6" y="1467"/>
                    <a:pt x="12" y="1473"/>
                  </a:cubicBezTo>
                  <a:lnTo>
                    <a:pt x="36" y="1473"/>
                  </a:lnTo>
                  <a:cubicBezTo>
                    <a:pt x="42" y="1473"/>
                    <a:pt x="54" y="1473"/>
                    <a:pt x="36" y="1461"/>
                  </a:cubicBezTo>
                  <a:cubicBezTo>
                    <a:pt x="698" y="531"/>
                    <a:pt x="2617" y="42"/>
                    <a:pt x="2635" y="36"/>
                  </a:cubicBezTo>
                  <a:cubicBezTo>
                    <a:pt x="2647" y="36"/>
                    <a:pt x="2653" y="30"/>
                    <a:pt x="2653" y="12"/>
                  </a:cubicBezTo>
                  <a:cubicBezTo>
                    <a:pt x="2653" y="6"/>
                    <a:pt x="2647" y="0"/>
                    <a:pt x="2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8">
              <a:extLst>
                <a:ext uri="{FF2B5EF4-FFF2-40B4-BE49-F238E27FC236}">
                  <a16:creationId xmlns:a16="http://schemas.microsoft.com/office/drawing/2014/main" id="{5ED500E9-A862-818E-57C6-CED187797986}"/>
                </a:ext>
              </a:extLst>
            </p:cNvPr>
            <p:cNvSpPr/>
            <p:nvPr/>
          </p:nvSpPr>
          <p:spPr>
            <a:xfrm>
              <a:off x="1660552" y="1975535"/>
              <a:ext cx="392786" cy="211062"/>
            </a:xfrm>
            <a:custGeom>
              <a:avLst/>
              <a:gdLst/>
              <a:ahLst/>
              <a:cxnLst/>
              <a:rect l="l" t="t" r="r" b="b"/>
              <a:pathLst>
                <a:path w="2732" h="1468" extrusionOk="0">
                  <a:moveTo>
                    <a:pt x="2696" y="1"/>
                  </a:moveTo>
                  <a:cubicBezTo>
                    <a:pt x="2600" y="36"/>
                    <a:pt x="424" y="865"/>
                    <a:pt x="7" y="1437"/>
                  </a:cubicBezTo>
                  <a:cubicBezTo>
                    <a:pt x="1" y="1443"/>
                    <a:pt x="7" y="1461"/>
                    <a:pt x="13" y="1467"/>
                  </a:cubicBezTo>
                  <a:lnTo>
                    <a:pt x="43" y="1467"/>
                  </a:lnTo>
                  <a:cubicBezTo>
                    <a:pt x="454" y="901"/>
                    <a:pt x="2690" y="54"/>
                    <a:pt x="2714" y="42"/>
                  </a:cubicBezTo>
                  <a:cubicBezTo>
                    <a:pt x="2726" y="36"/>
                    <a:pt x="2732" y="24"/>
                    <a:pt x="2726" y="13"/>
                  </a:cubicBezTo>
                  <a:cubicBezTo>
                    <a:pt x="2720" y="1"/>
                    <a:pt x="2714" y="1"/>
                    <a:pt x="26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8">
              <a:extLst>
                <a:ext uri="{FF2B5EF4-FFF2-40B4-BE49-F238E27FC236}">
                  <a16:creationId xmlns:a16="http://schemas.microsoft.com/office/drawing/2014/main" id="{597CF91D-3A90-D844-1E5C-3D23DC4F1DA2}"/>
                </a:ext>
              </a:extLst>
            </p:cNvPr>
            <p:cNvSpPr/>
            <p:nvPr/>
          </p:nvSpPr>
          <p:spPr>
            <a:xfrm>
              <a:off x="1700090" y="2073733"/>
              <a:ext cx="386748" cy="202867"/>
            </a:xfrm>
            <a:custGeom>
              <a:avLst/>
              <a:gdLst/>
              <a:ahLst/>
              <a:cxnLst/>
              <a:rect l="l" t="t" r="r" b="b"/>
              <a:pathLst>
                <a:path w="2690" h="1411" extrusionOk="0">
                  <a:moveTo>
                    <a:pt x="2660" y="1"/>
                  </a:moveTo>
                  <a:cubicBezTo>
                    <a:pt x="2657" y="1"/>
                    <a:pt x="2655" y="2"/>
                    <a:pt x="2653" y="3"/>
                  </a:cubicBezTo>
                  <a:cubicBezTo>
                    <a:pt x="2564" y="39"/>
                    <a:pt x="435" y="802"/>
                    <a:pt x="6" y="1380"/>
                  </a:cubicBezTo>
                  <a:cubicBezTo>
                    <a:pt x="0" y="1386"/>
                    <a:pt x="6" y="1404"/>
                    <a:pt x="12" y="1410"/>
                  </a:cubicBezTo>
                  <a:lnTo>
                    <a:pt x="42" y="1410"/>
                  </a:lnTo>
                  <a:cubicBezTo>
                    <a:pt x="465" y="838"/>
                    <a:pt x="2647" y="57"/>
                    <a:pt x="2665" y="45"/>
                  </a:cubicBezTo>
                  <a:cubicBezTo>
                    <a:pt x="2683" y="39"/>
                    <a:pt x="2689" y="33"/>
                    <a:pt x="2683" y="15"/>
                  </a:cubicBezTo>
                  <a:cubicBezTo>
                    <a:pt x="2679" y="6"/>
                    <a:pt x="2668" y="1"/>
                    <a:pt x="26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8">
              <a:extLst>
                <a:ext uri="{FF2B5EF4-FFF2-40B4-BE49-F238E27FC236}">
                  <a16:creationId xmlns:a16="http://schemas.microsoft.com/office/drawing/2014/main" id="{781C405A-9031-2D65-089D-B1D1D8285BCB}"/>
                </a:ext>
              </a:extLst>
            </p:cNvPr>
            <p:cNvSpPr/>
            <p:nvPr/>
          </p:nvSpPr>
          <p:spPr>
            <a:xfrm>
              <a:off x="1735170" y="2180413"/>
              <a:ext cx="388473" cy="194671"/>
            </a:xfrm>
            <a:custGeom>
              <a:avLst/>
              <a:gdLst/>
              <a:ahLst/>
              <a:cxnLst/>
              <a:rect l="l" t="t" r="r" b="b"/>
              <a:pathLst>
                <a:path w="2702" h="1354" extrusionOk="0">
                  <a:moveTo>
                    <a:pt x="2672" y="1"/>
                  </a:moveTo>
                  <a:cubicBezTo>
                    <a:pt x="2654" y="6"/>
                    <a:pt x="680" y="567"/>
                    <a:pt x="7" y="1318"/>
                  </a:cubicBezTo>
                  <a:cubicBezTo>
                    <a:pt x="1" y="1324"/>
                    <a:pt x="1" y="1342"/>
                    <a:pt x="7" y="1348"/>
                  </a:cubicBezTo>
                  <a:cubicBezTo>
                    <a:pt x="13" y="1354"/>
                    <a:pt x="25" y="1354"/>
                    <a:pt x="30" y="1354"/>
                  </a:cubicBezTo>
                  <a:cubicBezTo>
                    <a:pt x="30" y="1354"/>
                    <a:pt x="36" y="1354"/>
                    <a:pt x="36" y="1348"/>
                  </a:cubicBezTo>
                  <a:cubicBezTo>
                    <a:pt x="710" y="609"/>
                    <a:pt x="2660" y="48"/>
                    <a:pt x="2684" y="42"/>
                  </a:cubicBezTo>
                  <a:cubicBezTo>
                    <a:pt x="2701" y="36"/>
                    <a:pt x="2701" y="30"/>
                    <a:pt x="2701" y="12"/>
                  </a:cubicBezTo>
                  <a:cubicBezTo>
                    <a:pt x="2690" y="1"/>
                    <a:pt x="2684" y="1"/>
                    <a:pt x="2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8">
              <a:extLst>
                <a:ext uri="{FF2B5EF4-FFF2-40B4-BE49-F238E27FC236}">
                  <a16:creationId xmlns:a16="http://schemas.microsoft.com/office/drawing/2014/main" id="{399962E2-0FE5-1722-8F7E-E423A76DC8C7}"/>
                </a:ext>
              </a:extLst>
            </p:cNvPr>
            <p:cNvSpPr/>
            <p:nvPr/>
          </p:nvSpPr>
          <p:spPr>
            <a:xfrm>
              <a:off x="1467752" y="1547808"/>
              <a:ext cx="128676" cy="289850"/>
            </a:xfrm>
            <a:custGeom>
              <a:avLst/>
              <a:gdLst/>
              <a:ahLst/>
              <a:cxnLst/>
              <a:rect l="l" t="t" r="r" b="b"/>
              <a:pathLst>
                <a:path w="895" h="2016" extrusionOk="0">
                  <a:moveTo>
                    <a:pt x="328" y="1"/>
                  </a:moveTo>
                  <a:cubicBezTo>
                    <a:pt x="209" y="96"/>
                    <a:pt x="102" y="197"/>
                    <a:pt x="1" y="293"/>
                  </a:cubicBezTo>
                  <a:lnTo>
                    <a:pt x="585" y="2016"/>
                  </a:lnTo>
                  <a:lnTo>
                    <a:pt x="627" y="1521"/>
                  </a:lnTo>
                  <a:lnTo>
                    <a:pt x="895" y="1664"/>
                  </a:lnTo>
                  <a:lnTo>
                    <a:pt x="3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6" name="Google Shape;576;p38">
            <a:extLst>
              <a:ext uri="{FF2B5EF4-FFF2-40B4-BE49-F238E27FC236}">
                <a16:creationId xmlns:a16="http://schemas.microsoft.com/office/drawing/2014/main" id="{C037F290-30E4-801D-DAAB-545A2504E7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50465" y="1812910"/>
            <a:ext cx="6515369" cy="16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2800" spc="-150" dirty="0">
                <a:latin typeface="Raleway" pitchFamily="2" charset="0"/>
              </a:rPr>
              <a:t>ПОПРАВКИ, СВЯЗАННЫЕ С </a:t>
            </a:r>
            <a:br>
              <a:rPr lang="ru-RU" sz="2800" spc="-150" dirty="0">
                <a:latin typeface="Raleway" pitchFamily="2" charset="0"/>
              </a:rPr>
            </a:br>
            <a:r>
              <a:rPr lang="ru-RU" sz="2800" spc="-150" dirty="0">
                <a:latin typeface="Raleway" pitchFamily="2" charset="0"/>
              </a:rPr>
              <a:t>УСИЛЕНИЕМ БЮДЖЕТНЫХ ПОЛНОМОЧИЙ ОБЩЕСТВЕННОЙ ПАЛАТЫ</a:t>
            </a:r>
            <a:br>
              <a:rPr lang="ru-RU" sz="2800" spc="-150" dirty="0">
                <a:latin typeface="Raleway" pitchFamily="2" charset="0"/>
              </a:rPr>
            </a:br>
            <a:endParaRPr lang="ru-RU" sz="2800" spc="-150" dirty="0">
              <a:latin typeface="Raleway" pitchFamily="2" charset="0"/>
            </a:endParaRPr>
          </a:p>
        </p:txBody>
      </p:sp>
      <p:sp>
        <p:nvSpPr>
          <p:cNvPr id="577" name="Google Shape;577;p38">
            <a:extLst>
              <a:ext uri="{FF2B5EF4-FFF2-40B4-BE49-F238E27FC236}">
                <a16:creationId xmlns:a16="http://schemas.microsoft.com/office/drawing/2014/main" id="{A94996AD-3387-CD2B-389B-B97E7F921105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2896357" y="692808"/>
            <a:ext cx="3349336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Raleway" charset="-52"/>
              </a:rPr>
              <a:t>Часть 2</a:t>
            </a:r>
            <a:endParaRPr dirty="0">
              <a:latin typeface="Raleway" charset="-52"/>
            </a:endParaRPr>
          </a:p>
        </p:txBody>
      </p:sp>
      <p:cxnSp>
        <p:nvCxnSpPr>
          <p:cNvPr id="579" name="Google Shape;579;p38">
            <a:extLst>
              <a:ext uri="{FF2B5EF4-FFF2-40B4-BE49-F238E27FC236}">
                <a16:creationId xmlns:a16="http://schemas.microsoft.com/office/drawing/2014/main" id="{F1312C49-D797-75AE-A807-10A64CB5D184}"/>
              </a:ext>
            </a:extLst>
          </p:cNvPr>
          <p:cNvCxnSpPr/>
          <p:nvPr/>
        </p:nvCxnSpPr>
        <p:spPr>
          <a:xfrm>
            <a:off x="3880522" y="1698885"/>
            <a:ext cx="1121700" cy="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80" name="Google Shape;580;p38">
            <a:extLst>
              <a:ext uri="{FF2B5EF4-FFF2-40B4-BE49-F238E27FC236}">
                <a16:creationId xmlns:a16="http://schemas.microsoft.com/office/drawing/2014/main" id="{AD761198-1428-A6BF-6CEA-29A84574CE4B}"/>
              </a:ext>
            </a:extLst>
          </p:cNvPr>
          <p:cNvGrpSpPr/>
          <p:nvPr/>
        </p:nvGrpSpPr>
        <p:grpSpPr>
          <a:xfrm>
            <a:off x="6728741" y="3171415"/>
            <a:ext cx="2411653" cy="1890383"/>
            <a:chOff x="6113525" y="2551037"/>
            <a:chExt cx="2840246" cy="2226338"/>
          </a:xfrm>
        </p:grpSpPr>
        <p:sp>
          <p:nvSpPr>
            <p:cNvPr id="581" name="Google Shape;581;p38">
              <a:extLst>
                <a:ext uri="{FF2B5EF4-FFF2-40B4-BE49-F238E27FC236}">
                  <a16:creationId xmlns:a16="http://schemas.microsoft.com/office/drawing/2014/main" id="{8196B63E-E90E-29A5-F921-A37A08AB6873}"/>
                </a:ext>
              </a:extLst>
            </p:cNvPr>
            <p:cNvSpPr/>
            <p:nvPr/>
          </p:nvSpPr>
          <p:spPr>
            <a:xfrm>
              <a:off x="6113525" y="4608500"/>
              <a:ext cx="2787691" cy="168875"/>
            </a:xfrm>
            <a:custGeom>
              <a:avLst/>
              <a:gdLst/>
              <a:ahLst/>
              <a:cxnLst/>
              <a:rect l="l" t="t" r="r" b="b"/>
              <a:pathLst>
                <a:path w="17929" h="925" extrusionOk="0">
                  <a:moveTo>
                    <a:pt x="8961" y="1"/>
                  </a:moveTo>
                  <a:cubicBezTo>
                    <a:pt x="4013" y="1"/>
                    <a:pt x="1" y="209"/>
                    <a:pt x="1" y="466"/>
                  </a:cubicBezTo>
                  <a:cubicBezTo>
                    <a:pt x="1" y="722"/>
                    <a:pt x="4013" y="925"/>
                    <a:pt x="8961" y="925"/>
                  </a:cubicBezTo>
                  <a:cubicBezTo>
                    <a:pt x="13916" y="925"/>
                    <a:pt x="17928" y="722"/>
                    <a:pt x="17928" y="466"/>
                  </a:cubicBezTo>
                  <a:cubicBezTo>
                    <a:pt x="17928" y="209"/>
                    <a:pt x="13916" y="1"/>
                    <a:pt x="8961" y="1"/>
                  </a:cubicBezTo>
                  <a:close/>
                </a:path>
              </a:pathLst>
            </a:custGeom>
            <a:solidFill>
              <a:srgbClr val="434343">
                <a:alpha val="295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2" name="Google Shape;582;p38">
              <a:extLst>
                <a:ext uri="{FF2B5EF4-FFF2-40B4-BE49-F238E27FC236}">
                  <a16:creationId xmlns:a16="http://schemas.microsoft.com/office/drawing/2014/main" id="{10087B0A-8E18-9BDD-E8B8-15953FC875C4}"/>
                </a:ext>
              </a:extLst>
            </p:cNvPr>
            <p:cNvGrpSpPr/>
            <p:nvPr/>
          </p:nvGrpSpPr>
          <p:grpSpPr>
            <a:xfrm>
              <a:off x="6211851" y="2551037"/>
              <a:ext cx="2741920" cy="2134502"/>
              <a:chOff x="6328726" y="268400"/>
              <a:chExt cx="1863097" cy="1450168"/>
            </a:xfrm>
          </p:grpSpPr>
          <p:sp>
            <p:nvSpPr>
              <p:cNvPr id="583" name="Google Shape;583;p38">
                <a:extLst>
                  <a:ext uri="{FF2B5EF4-FFF2-40B4-BE49-F238E27FC236}">
                    <a16:creationId xmlns:a16="http://schemas.microsoft.com/office/drawing/2014/main" id="{24F1F405-EC8C-5118-BB90-29B742D8FA74}"/>
                  </a:ext>
                </a:extLst>
              </p:cNvPr>
              <p:cNvSpPr/>
              <p:nvPr/>
            </p:nvSpPr>
            <p:spPr>
              <a:xfrm>
                <a:off x="7246326" y="450597"/>
                <a:ext cx="869827" cy="133412"/>
              </a:xfrm>
              <a:custGeom>
                <a:avLst/>
                <a:gdLst/>
                <a:ahLst/>
                <a:cxnLst/>
                <a:rect l="l" t="t" r="r" b="b"/>
                <a:pathLst>
                  <a:path w="11162" h="1712" extrusionOk="0">
                    <a:moveTo>
                      <a:pt x="3126" y="1"/>
                    </a:moveTo>
                    <a:cubicBezTo>
                      <a:pt x="2077" y="1"/>
                      <a:pt x="1062" y="103"/>
                      <a:pt x="0" y="262"/>
                    </a:cubicBezTo>
                    <a:lnTo>
                      <a:pt x="167" y="1711"/>
                    </a:lnTo>
                    <a:cubicBezTo>
                      <a:pt x="167" y="1711"/>
                      <a:pt x="1049" y="1086"/>
                      <a:pt x="3184" y="1086"/>
                    </a:cubicBezTo>
                    <a:cubicBezTo>
                      <a:pt x="3507" y="1086"/>
                      <a:pt x="3858" y="1100"/>
                      <a:pt x="4239" y="1133"/>
                    </a:cubicBezTo>
                    <a:cubicBezTo>
                      <a:pt x="5184" y="1217"/>
                      <a:pt x="6318" y="1285"/>
                      <a:pt x="7379" y="1285"/>
                    </a:cubicBezTo>
                    <a:cubicBezTo>
                      <a:pt x="9403" y="1285"/>
                      <a:pt x="11162" y="1038"/>
                      <a:pt x="10833" y="185"/>
                    </a:cubicBezTo>
                    <a:cubicBezTo>
                      <a:pt x="10809" y="124"/>
                      <a:pt x="10754" y="90"/>
                      <a:pt x="10698" y="90"/>
                    </a:cubicBezTo>
                    <a:cubicBezTo>
                      <a:pt x="10655" y="90"/>
                      <a:pt x="10611" y="111"/>
                      <a:pt x="10583" y="155"/>
                    </a:cubicBezTo>
                    <a:cubicBezTo>
                      <a:pt x="10404" y="425"/>
                      <a:pt x="9965" y="857"/>
                      <a:pt x="8984" y="857"/>
                    </a:cubicBezTo>
                    <a:cubicBezTo>
                      <a:pt x="8622" y="857"/>
                      <a:pt x="8186" y="798"/>
                      <a:pt x="7661" y="650"/>
                    </a:cubicBezTo>
                    <a:cubicBezTo>
                      <a:pt x="5966" y="181"/>
                      <a:pt x="4516" y="1"/>
                      <a:pt x="31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8">
                <a:extLst>
                  <a:ext uri="{FF2B5EF4-FFF2-40B4-BE49-F238E27FC236}">
                    <a16:creationId xmlns:a16="http://schemas.microsoft.com/office/drawing/2014/main" id="{E09E1C0A-21E2-1AEB-1F29-63C21A6E528A}"/>
                  </a:ext>
                </a:extLst>
              </p:cNvPr>
              <p:cNvSpPr/>
              <p:nvPr/>
            </p:nvSpPr>
            <p:spPr>
              <a:xfrm>
                <a:off x="6414836" y="471014"/>
                <a:ext cx="844578" cy="222093"/>
              </a:xfrm>
              <a:custGeom>
                <a:avLst/>
                <a:gdLst/>
                <a:ahLst/>
                <a:cxnLst/>
                <a:rect l="l" t="t" r="r" b="b"/>
                <a:pathLst>
                  <a:path w="10838" h="2850" extrusionOk="0">
                    <a:moveTo>
                      <a:pt x="10688" y="0"/>
                    </a:moveTo>
                    <a:cubicBezTo>
                      <a:pt x="8196" y="149"/>
                      <a:pt x="6014" y="537"/>
                      <a:pt x="3277" y="1968"/>
                    </a:cubicBezTo>
                    <a:cubicBezTo>
                      <a:pt x="2509" y="2368"/>
                      <a:pt x="1914" y="2505"/>
                      <a:pt x="1459" y="2505"/>
                    </a:cubicBezTo>
                    <a:cubicBezTo>
                      <a:pt x="859" y="2505"/>
                      <a:pt x="503" y="2267"/>
                      <a:pt x="320" y="2087"/>
                    </a:cubicBezTo>
                    <a:cubicBezTo>
                      <a:pt x="292" y="2059"/>
                      <a:pt x="257" y="2046"/>
                      <a:pt x="223" y="2046"/>
                    </a:cubicBezTo>
                    <a:cubicBezTo>
                      <a:pt x="155" y="2046"/>
                      <a:pt x="90" y="2095"/>
                      <a:pt x="82" y="2170"/>
                    </a:cubicBezTo>
                    <a:cubicBezTo>
                      <a:pt x="1" y="2663"/>
                      <a:pt x="490" y="2850"/>
                      <a:pt x="1272" y="2850"/>
                    </a:cubicBezTo>
                    <a:cubicBezTo>
                      <a:pt x="2678" y="2850"/>
                      <a:pt x="5032" y="2246"/>
                      <a:pt x="6729" y="1729"/>
                    </a:cubicBezTo>
                    <a:cubicBezTo>
                      <a:pt x="7925" y="1367"/>
                      <a:pt x="8850" y="1264"/>
                      <a:pt x="9516" y="1264"/>
                    </a:cubicBezTo>
                    <a:cubicBezTo>
                      <a:pt x="10407" y="1264"/>
                      <a:pt x="10837" y="1449"/>
                      <a:pt x="10837" y="1449"/>
                    </a:cubicBezTo>
                    <a:lnTo>
                      <a:pt x="1068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8">
                <a:extLst>
                  <a:ext uri="{FF2B5EF4-FFF2-40B4-BE49-F238E27FC236}">
                    <a16:creationId xmlns:a16="http://schemas.microsoft.com/office/drawing/2014/main" id="{9AD9F5DF-65D2-42F7-8207-718DD5B268A2}"/>
                  </a:ext>
                </a:extLst>
              </p:cNvPr>
              <p:cNvSpPr/>
              <p:nvPr/>
            </p:nvSpPr>
            <p:spPr>
              <a:xfrm>
                <a:off x="7204011" y="473741"/>
                <a:ext cx="17300" cy="99513"/>
              </a:xfrm>
              <a:custGeom>
                <a:avLst/>
                <a:gdLst/>
                <a:ahLst/>
                <a:cxnLst/>
                <a:rect l="l" t="t" r="r" b="b"/>
                <a:pathLst>
                  <a:path w="222" h="1277" extrusionOk="0">
                    <a:moveTo>
                      <a:pt x="62" y="0"/>
                    </a:moveTo>
                    <a:cubicBezTo>
                      <a:pt x="53" y="0"/>
                      <a:pt x="45" y="2"/>
                      <a:pt x="36" y="7"/>
                    </a:cubicBezTo>
                    <a:lnTo>
                      <a:pt x="1" y="1259"/>
                    </a:lnTo>
                    <a:lnTo>
                      <a:pt x="173" y="1277"/>
                    </a:lnTo>
                    <a:lnTo>
                      <a:pt x="221" y="174"/>
                    </a:lnTo>
                    <a:cubicBezTo>
                      <a:pt x="221" y="174"/>
                      <a:pt x="139" y="0"/>
                      <a:pt x="62" y="0"/>
                    </a:cubicBez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8">
                <a:extLst>
                  <a:ext uri="{FF2B5EF4-FFF2-40B4-BE49-F238E27FC236}">
                    <a16:creationId xmlns:a16="http://schemas.microsoft.com/office/drawing/2014/main" id="{A9D8EF7A-228E-D3A9-B4A8-6595AC2F590D}"/>
                  </a:ext>
                </a:extLst>
              </p:cNvPr>
              <p:cNvSpPr/>
              <p:nvPr/>
            </p:nvSpPr>
            <p:spPr>
              <a:xfrm>
                <a:off x="7286303" y="462909"/>
                <a:ext cx="26028" cy="102942"/>
              </a:xfrm>
              <a:custGeom>
                <a:avLst/>
                <a:gdLst/>
                <a:ahLst/>
                <a:cxnLst/>
                <a:rect l="l" t="t" r="r" b="b"/>
                <a:pathLst>
                  <a:path w="334" h="1321" extrusionOk="0">
                    <a:moveTo>
                      <a:pt x="192" y="0"/>
                    </a:moveTo>
                    <a:cubicBezTo>
                      <a:pt x="105" y="0"/>
                      <a:pt x="0" y="212"/>
                      <a:pt x="6" y="218"/>
                    </a:cubicBezTo>
                    <a:lnTo>
                      <a:pt x="143" y="1321"/>
                    </a:lnTo>
                    <a:lnTo>
                      <a:pt x="334" y="1255"/>
                    </a:lnTo>
                    <a:lnTo>
                      <a:pt x="209" y="3"/>
                    </a:lnTo>
                    <a:cubicBezTo>
                      <a:pt x="203" y="1"/>
                      <a:pt x="198" y="0"/>
                      <a:pt x="192" y="0"/>
                    </a:cubicBez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8">
                <a:extLst>
                  <a:ext uri="{FF2B5EF4-FFF2-40B4-BE49-F238E27FC236}">
                    <a16:creationId xmlns:a16="http://schemas.microsoft.com/office/drawing/2014/main" id="{67370B0D-77A2-717D-6037-88DB7B7DEAF6}"/>
                  </a:ext>
                </a:extLst>
              </p:cNvPr>
              <p:cNvSpPr/>
              <p:nvPr/>
            </p:nvSpPr>
            <p:spPr>
              <a:xfrm>
                <a:off x="7168710" y="436180"/>
                <a:ext cx="167778" cy="1184342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15198" extrusionOk="0">
                    <a:moveTo>
                      <a:pt x="1139" y="0"/>
                    </a:moveTo>
                    <a:cubicBezTo>
                      <a:pt x="877" y="0"/>
                      <a:pt x="668" y="203"/>
                      <a:pt x="650" y="465"/>
                    </a:cubicBezTo>
                    <a:lnTo>
                      <a:pt x="644" y="644"/>
                    </a:lnTo>
                    <a:lnTo>
                      <a:pt x="638" y="871"/>
                    </a:lnTo>
                    <a:lnTo>
                      <a:pt x="591" y="1926"/>
                    </a:lnTo>
                    <a:lnTo>
                      <a:pt x="203" y="10392"/>
                    </a:lnTo>
                    <a:lnTo>
                      <a:pt x="197" y="10499"/>
                    </a:lnTo>
                    <a:lnTo>
                      <a:pt x="191" y="10666"/>
                    </a:lnTo>
                    <a:lnTo>
                      <a:pt x="179" y="10982"/>
                    </a:lnTo>
                    <a:lnTo>
                      <a:pt x="167" y="11143"/>
                    </a:lnTo>
                    <a:lnTo>
                      <a:pt x="161" y="11256"/>
                    </a:lnTo>
                    <a:lnTo>
                      <a:pt x="30" y="14094"/>
                    </a:lnTo>
                    <a:cubicBezTo>
                      <a:pt x="0" y="14696"/>
                      <a:pt x="477" y="15197"/>
                      <a:pt x="1080" y="15197"/>
                    </a:cubicBezTo>
                    <a:cubicBezTo>
                      <a:pt x="1676" y="15197"/>
                      <a:pt x="2153" y="14696"/>
                      <a:pt x="2141" y="14100"/>
                    </a:cubicBezTo>
                    <a:lnTo>
                      <a:pt x="2039" y="11244"/>
                    </a:lnTo>
                    <a:lnTo>
                      <a:pt x="2033" y="11137"/>
                    </a:lnTo>
                    <a:lnTo>
                      <a:pt x="2022" y="10970"/>
                    </a:lnTo>
                    <a:lnTo>
                      <a:pt x="2010" y="10660"/>
                    </a:lnTo>
                    <a:lnTo>
                      <a:pt x="2004" y="10493"/>
                    </a:lnTo>
                    <a:lnTo>
                      <a:pt x="1992" y="10380"/>
                    </a:lnTo>
                    <a:lnTo>
                      <a:pt x="1676" y="1908"/>
                    </a:lnTo>
                    <a:lnTo>
                      <a:pt x="1634" y="841"/>
                    </a:lnTo>
                    <a:lnTo>
                      <a:pt x="1628" y="632"/>
                    </a:lnTo>
                    <a:lnTo>
                      <a:pt x="1622" y="465"/>
                    </a:lnTo>
                    <a:cubicBezTo>
                      <a:pt x="1616" y="334"/>
                      <a:pt x="1562" y="215"/>
                      <a:pt x="1473" y="137"/>
                    </a:cubicBezTo>
                    <a:cubicBezTo>
                      <a:pt x="1384" y="54"/>
                      <a:pt x="1270" y="0"/>
                      <a:pt x="11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8">
                <a:extLst>
                  <a:ext uri="{FF2B5EF4-FFF2-40B4-BE49-F238E27FC236}">
                    <a16:creationId xmlns:a16="http://schemas.microsoft.com/office/drawing/2014/main" id="{FED9D933-7021-E314-D5E5-7884182329CF}"/>
                  </a:ext>
                </a:extLst>
              </p:cNvPr>
              <p:cNvSpPr/>
              <p:nvPr/>
            </p:nvSpPr>
            <p:spPr>
              <a:xfrm>
                <a:off x="7191932" y="268400"/>
                <a:ext cx="129671" cy="118138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1516" extrusionOk="0">
                    <a:moveTo>
                      <a:pt x="829" y="1"/>
                    </a:moveTo>
                    <a:cubicBezTo>
                      <a:pt x="829" y="1"/>
                      <a:pt x="1" y="1515"/>
                      <a:pt x="829" y="1515"/>
                    </a:cubicBezTo>
                    <a:cubicBezTo>
                      <a:pt x="1664" y="1515"/>
                      <a:pt x="829" y="1"/>
                      <a:pt x="8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8">
                <a:extLst>
                  <a:ext uri="{FF2B5EF4-FFF2-40B4-BE49-F238E27FC236}">
                    <a16:creationId xmlns:a16="http://schemas.microsoft.com/office/drawing/2014/main" id="{6BF70BA1-E179-2F01-95E8-8D3CC999308F}"/>
                  </a:ext>
                </a:extLst>
              </p:cNvPr>
              <p:cNvSpPr/>
              <p:nvPr/>
            </p:nvSpPr>
            <p:spPr>
              <a:xfrm>
                <a:off x="7214220" y="297701"/>
                <a:ext cx="85097" cy="76759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985" extrusionOk="0">
                    <a:moveTo>
                      <a:pt x="543" y="1"/>
                    </a:moveTo>
                    <a:cubicBezTo>
                      <a:pt x="543" y="1"/>
                      <a:pt x="1" y="984"/>
                      <a:pt x="543" y="984"/>
                    </a:cubicBezTo>
                    <a:cubicBezTo>
                      <a:pt x="1092" y="984"/>
                      <a:pt x="543" y="1"/>
                      <a:pt x="5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8">
                <a:extLst>
                  <a:ext uri="{FF2B5EF4-FFF2-40B4-BE49-F238E27FC236}">
                    <a16:creationId xmlns:a16="http://schemas.microsoft.com/office/drawing/2014/main" id="{D040783F-29D7-08BA-7157-AEF79E890A0B}"/>
                  </a:ext>
                </a:extLst>
              </p:cNvPr>
              <p:cNvSpPr/>
              <p:nvPr/>
            </p:nvSpPr>
            <p:spPr>
              <a:xfrm>
                <a:off x="7217493" y="436647"/>
                <a:ext cx="78161" cy="79954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1026" extrusionOk="0">
                    <a:moveTo>
                      <a:pt x="507" y="0"/>
                    </a:moveTo>
                    <a:cubicBezTo>
                      <a:pt x="245" y="0"/>
                      <a:pt x="36" y="203"/>
                      <a:pt x="18" y="465"/>
                    </a:cubicBezTo>
                    <a:lnTo>
                      <a:pt x="0" y="877"/>
                    </a:lnTo>
                    <a:cubicBezTo>
                      <a:pt x="138" y="972"/>
                      <a:pt x="305" y="1026"/>
                      <a:pt x="483" y="1026"/>
                    </a:cubicBezTo>
                    <a:cubicBezTo>
                      <a:pt x="686" y="1026"/>
                      <a:pt x="865" y="960"/>
                      <a:pt x="1002" y="847"/>
                    </a:cubicBezTo>
                    <a:lnTo>
                      <a:pt x="990" y="465"/>
                    </a:lnTo>
                    <a:cubicBezTo>
                      <a:pt x="984" y="340"/>
                      <a:pt x="931" y="221"/>
                      <a:pt x="841" y="137"/>
                    </a:cubicBezTo>
                    <a:cubicBezTo>
                      <a:pt x="752" y="54"/>
                      <a:pt x="638" y="0"/>
                      <a:pt x="507" y="0"/>
                    </a:cubicBez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8">
                <a:extLst>
                  <a:ext uri="{FF2B5EF4-FFF2-40B4-BE49-F238E27FC236}">
                    <a16:creationId xmlns:a16="http://schemas.microsoft.com/office/drawing/2014/main" id="{EF9D3C45-4C30-712D-F356-B3253D40BBF0}"/>
                  </a:ext>
                </a:extLst>
              </p:cNvPr>
              <p:cNvSpPr/>
              <p:nvPr/>
            </p:nvSpPr>
            <p:spPr>
              <a:xfrm>
                <a:off x="7182815" y="370175"/>
                <a:ext cx="144244" cy="132165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1696" extrusionOk="0">
                    <a:moveTo>
                      <a:pt x="923" y="1"/>
                    </a:moveTo>
                    <a:cubicBezTo>
                      <a:pt x="413" y="1"/>
                      <a:pt x="1" y="460"/>
                      <a:pt x="94" y="990"/>
                    </a:cubicBezTo>
                    <a:cubicBezTo>
                      <a:pt x="153" y="1342"/>
                      <a:pt x="434" y="1622"/>
                      <a:pt x="785" y="1682"/>
                    </a:cubicBezTo>
                    <a:cubicBezTo>
                      <a:pt x="836" y="1691"/>
                      <a:pt x="886" y="1695"/>
                      <a:pt x="935" y="1695"/>
                    </a:cubicBezTo>
                    <a:cubicBezTo>
                      <a:pt x="1441" y="1695"/>
                      <a:pt x="1850" y="1237"/>
                      <a:pt x="1763" y="710"/>
                    </a:cubicBezTo>
                    <a:cubicBezTo>
                      <a:pt x="1709" y="358"/>
                      <a:pt x="1429" y="72"/>
                      <a:pt x="1066" y="13"/>
                    </a:cubicBezTo>
                    <a:cubicBezTo>
                      <a:pt x="1018" y="5"/>
                      <a:pt x="970" y="1"/>
                      <a:pt x="9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8">
                <a:extLst>
                  <a:ext uri="{FF2B5EF4-FFF2-40B4-BE49-F238E27FC236}">
                    <a16:creationId xmlns:a16="http://schemas.microsoft.com/office/drawing/2014/main" id="{D098A931-5F42-07DD-D90E-E1793A5A3C9A}"/>
                  </a:ext>
                </a:extLst>
              </p:cNvPr>
              <p:cNvSpPr/>
              <p:nvPr/>
            </p:nvSpPr>
            <p:spPr>
              <a:xfrm>
                <a:off x="7217025" y="398541"/>
                <a:ext cx="75823" cy="75823"/>
              </a:xfrm>
              <a:custGeom>
                <a:avLst/>
                <a:gdLst/>
                <a:ahLst/>
                <a:cxnLst/>
                <a:rect l="l" t="t" r="r" b="b"/>
                <a:pathLst>
                  <a:path w="973" h="973" extrusionOk="0">
                    <a:moveTo>
                      <a:pt x="489" y="0"/>
                    </a:moveTo>
                    <a:cubicBezTo>
                      <a:pt x="221" y="0"/>
                      <a:pt x="1" y="215"/>
                      <a:pt x="1" y="483"/>
                    </a:cubicBezTo>
                    <a:cubicBezTo>
                      <a:pt x="1" y="751"/>
                      <a:pt x="221" y="972"/>
                      <a:pt x="489" y="972"/>
                    </a:cubicBezTo>
                    <a:cubicBezTo>
                      <a:pt x="758" y="972"/>
                      <a:pt x="972" y="751"/>
                      <a:pt x="972" y="483"/>
                    </a:cubicBezTo>
                    <a:cubicBezTo>
                      <a:pt x="972" y="215"/>
                      <a:pt x="758" y="0"/>
                      <a:pt x="4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38">
                <a:extLst>
                  <a:ext uri="{FF2B5EF4-FFF2-40B4-BE49-F238E27FC236}">
                    <a16:creationId xmlns:a16="http://schemas.microsoft.com/office/drawing/2014/main" id="{54A3A2AF-F3E5-DDDE-334A-AC647E2C9B75}"/>
                  </a:ext>
                </a:extLst>
              </p:cNvPr>
              <p:cNvSpPr/>
              <p:nvPr/>
            </p:nvSpPr>
            <p:spPr>
              <a:xfrm>
                <a:off x="7919934" y="538344"/>
                <a:ext cx="66550" cy="66550"/>
              </a:xfrm>
              <a:custGeom>
                <a:avLst/>
                <a:gdLst/>
                <a:ahLst/>
                <a:cxnLst/>
                <a:rect l="l" t="t" r="r" b="b"/>
                <a:pathLst>
                  <a:path w="854" h="854" extrusionOk="0">
                    <a:moveTo>
                      <a:pt x="424" y="102"/>
                    </a:moveTo>
                    <a:cubicBezTo>
                      <a:pt x="603" y="102"/>
                      <a:pt x="752" y="251"/>
                      <a:pt x="752" y="430"/>
                    </a:cubicBezTo>
                    <a:cubicBezTo>
                      <a:pt x="752" y="603"/>
                      <a:pt x="603" y="752"/>
                      <a:pt x="424" y="752"/>
                    </a:cubicBezTo>
                    <a:cubicBezTo>
                      <a:pt x="245" y="752"/>
                      <a:pt x="96" y="603"/>
                      <a:pt x="96" y="430"/>
                    </a:cubicBezTo>
                    <a:cubicBezTo>
                      <a:pt x="96" y="251"/>
                      <a:pt x="245" y="102"/>
                      <a:pt x="424" y="102"/>
                    </a:cubicBezTo>
                    <a:close/>
                    <a:moveTo>
                      <a:pt x="424" y="1"/>
                    </a:moveTo>
                    <a:cubicBezTo>
                      <a:pt x="186" y="1"/>
                      <a:pt x="1" y="198"/>
                      <a:pt x="1" y="430"/>
                    </a:cubicBezTo>
                    <a:cubicBezTo>
                      <a:pt x="1" y="669"/>
                      <a:pt x="198" y="853"/>
                      <a:pt x="424" y="853"/>
                    </a:cubicBezTo>
                    <a:cubicBezTo>
                      <a:pt x="657" y="853"/>
                      <a:pt x="853" y="669"/>
                      <a:pt x="847" y="430"/>
                    </a:cubicBezTo>
                    <a:cubicBezTo>
                      <a:pt x="847" y="186"/>
                      <a:pt x="657" y="1"/>
                      <a:pt x="4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38">
                <a:extLst>
                  <a:ext uri="{FF2B5EF4-FFF2-40B4-BE49-F238E27FC236}">
                    <a16:creationId xmlns:a16="http://schemas.microsoft.com/office/drawing/2014/main" id="{099EC8F4-0D11-42EF-C902-A064E5898114}"/>
                  </a:ext>
                </a:extLst>
              </p:cNvPr>
              <p:cNvSpPr/>
              <p:nvPr/>
            </p:nvSpPr>
            <p:spPr>
              <a:xfrm>
                <a:off x="7758780" y="593517"/>
                <a:ext cx="183597" cy="563805"/>
              </a:xfrm>
              <a:custGeom>
                <a:avLst/>
                <a:gdLst/>
                <a:ahLst/>
                <a:cxnLst/>
                <a:rect l="l" t="t" r="r" b="b"/>
                <a:pathLst>
                  <a:path w="2356" h="7235" extrusionOk="0">
                    <a:moveTo>
                      <a:pt x="2303" y="1"/>
                    </a:moveTo>
                    <a:cubicBezTo>
                      <a:pt x="2286" y="1"/>
                      <a:pt x="2264" y="12"/>
                      <a:pt x="2254" y="32"/>
                    </a:cubicBezTo>
                    <a:lnTo>
                      <a:pt x="6" y="7175"/>
                    </a:lnTo>
                    <a:cubicBezTo>
                      <a:pt x="0" y="7192"/>
                      <a:pt x="12" y="7222"/>
                      <a:pt x="36" y="7234"/>
                    </a:cubicBezTo>
                    <a:lnTo>
                      <a:pt x="48" y="7234"/>
                    </a:lnTo>
                    <a:cubicBezTo>
                      <a:pt x="72" y="7234"/>
                      <a:pt x="90" y="7216"/>
                      <a:pt x="96" y="7204"/>
                    </a:cubicBezTo>
                    <a:lnTo>
                      <a:pt x="2343" y="62"/>
                    </a:lnTo>
                    <a:cubicBezTo>
                      <a:pt x="2355" y="38"/>
                      <a:pt x="2337" y="8"/>
                      <a:pt x="2313" y="2"/>
                    </a:cubicBezTo>
                    <a:cubicBezTo>
                      <a:pt x="2310" y="1"/>
                      <a:pt x="2307" y="1"/>
                      <a:pt x="2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38">
                <a:extLst>
                  <a:ext uri="{FF2B5EF4-FFF2-40B4-BE49-F238E27FC236}">
                    <a16:creationId xmlns:a16="http://schemas.microsoft.com/office/drawing/2014/main" id="{D760D539-572D-BD45-4711-ACD1FF31E020}"/>
                  </a:ext>
                </a:extLst>
              </p:cNvPr>
              <p:cNvSpPr/>
              <p:nvPr/>
            </p:nvSpPr>
            <p:spPr>
              <a:xfrm>
                <a:off x="7961782" y="595388"/>
                <a:ext cx="183597" cy="563338"/>
              </a:xfrm>
              <a:custGeom>
                <a:avLst/>
                <a:gdLst/>
                <a:ahLst/>
                <a:cxnLst/>
                <a:rect l="l" t="t" r="r" b="b"/>
                <a:pathLst>
                  <a:path w="2356" h="7229" extrusionOk="0">
                    <a:moveTo>
                      <a:pt x="49" y="1"/>
                    </a:moveTo>
                    <a:cubicBezTo>
                      <a:pt x="45" y="1"/>
                      <a:pt x="40" y="1"/>
                      <a:pt x="36" y="2"/>
                    </a:cubicBezTo>
                    <a:cubicBezTo>
                      <a:pt x="18" y="8"/>
                      <a:pt x="0" y="38"/>
                      <a:pt x="6" y="62"/>
                    </a:cubicBezTo>
                    <a:lnTo>
                      <a:pt x="2260" y="7198"/>
                    </a:lnTo>
                    <a:cubicBezTo>
                      <a:pt x="2266" y="7216"/>
                      <a:pt x="2278" y="7228"/>
                      <a:pt x="2302" y="7228"/>
                    </a:cubicBezTo>
                    <a:lnTo>
                      <a:pt x="2320" y="7228"/>
                    </a:lnTo>
                    <a:cubicBezTo>
                      <a:pt x="2344" y="7222"/>
                      <a:pt x="2355" y="7192"/>
                      <a:pt x="2349" y="7168"/>
                    </a:cubicBezTo>
                    <a:lnTo>
                      <a:pt x="96" y="32"/>
                    </a:lnTo>
                    <a:cubicBezTo>
                      <a:pt x="91" y="12"/>
                      <a:pt x="70" y="1"/>
                      <a:pt x="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38">
                <a:extLst>
                  <a:ext uri="{FF2B5EF4-FFF2-40B4-BE49-F238E27FC236}">
                    <a16:creationId xmlns:a16="http://schemas.microsoft.com/office/drawing/2014/main" id="{C646E087-F583-114D-74AF-6E0C6CC73E84}"/>
                  </a:ext>
                </a:extLst>
              </p:cNvPr>
              <p:cNvSpPr/>
              <p:nvPr/>
            </p:nvSpPr>
            <p:spPr>
              <a:xfrm>
                <a:off x="7949703" y="597803"/>
                <a:ext cx="7013" cy="559519"/>
              </a:xfrm>
              <a:custGeom>
                <a:avLst/>
                <a:gdLst/>
                <a:ahLst/>
                <a:cxnLst/>
                <a:rect l="l" t="t" r="r" b="b"/>
                <a:pathLst>
                  <a:path w="90" h="7180" extrusionOk="0">
                    <a:moveTo>
                      <a:pt x="42" y="1"/>
                    </a:moveTo>
                    <a:cubicBezTo>
                      <a:pt x="24" y="1"/>
                      <a:pt x="0" y="25"/>
                      <a:pt x="0" y="43"/>
                    </a:cubicBezTo>
                    <a:lnTo>
                      <a:pt x="0" y="7131"/>
                    </a:lnTo>
                    <a:cubicBezTo>
                      <a:pt x="0" y="7155"/>
                      <a:pt x="18" y="7179"/>
                      <a:pt x="42" y="7179"/>
                    </a:cubicBezTo>
                    <a:cubicBezTo>
                      <a:pt x="66" y="7179"/>
                      <a:pt x="90" y="7155"/>
                      <a:pt x="90" y="7131"/>
                    </a:cubicBezTo>
                    <a:lnTo>
                      <a:pt x="90" y="43"/>
                    </a:lnTo>
                    <a:cubicBezTo>
                      <a:pt x="90" y="19"/>
                      <a:pt x="66" y="1"/>
                      <a:pt x="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38">
                <a:extLst>
                  <a:ext uri="{FF2B5EF4-FFF2-40B4-BE49-F238E27FC236}">
                    <a16:creationId xmlns:a16="http://schemas.microsoft.com/office/drawing/2014/main" id="{0BF5D40D-2275-2622-68A1-1838CDB2BA90}"/>
                  </a:ext>
                </a:extLst>
              </p:cNvPr>
              <p:cNvSpPr/>
              <p:nvPr/>
            </p:nvSpPr>
            <p:spPr>
              <a:xfrm>
                <a:off x="7714595" y="1132626"/>
                <a:ext cx="477228" cy="196144"/>
              </a:xfrm>
              <a:custGeom>
                <a:avLst/>
                <a:gdLst/>
                <a:ahLst/>
                <a:cxnLst/>
                <a:rect l="l" t="t" r="r" b="b"/>
                <a:pathLst>
                  <a:path w="6124" h="2517" extrusionOk="0">
                    <a:moveTo>
                      <a:pt x="1" y="0"/>
                    </a:moveTo>
                    <a:cubicBezTo>
                      <a:pt x="281" y="1437"/>
                      <a:pt x="1539" y="2516"/>
                      <a:pt x="3059" y="2516"/>
                    </a:cubicBezTo>
                    <a:cubicBezTo>
                      <a:pt x="4579" y="2516"/>
                      <a:pt x="5849" y="1437"/>
                      <a:pt x="61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38">
                <a:extLst>
                  <a:ext uri="{FF2B5EF4-FFF2-40B4-BE49-F238E27FC236}">
                    <a16:creationId xmlns:a16="http://schemas.microsoft.com/office/drawing/2014/main" id="{F948ABA2-9370-C046-FE31-A52CBD78D2D5}"/>
                  </a:ext>
                </a:extLst>
              </p:cNvPr>
              <p:cNvSpPr/>
              <p:nvPr/>
            </p:nvSpPr>
            <p:spPr>
              <a:xfrm>
                <a:off x="7714595" y="1132626"/>
                <a:ext cx="477228" cy="196144"/>
              </a:xfrm>
              <a:custGeom>
                <a:avLst/>
                <a:gdLst/>
                <a:ahLst/>
                <a:cxnLst/>
                <a:rect l="l" t="t" r="r" b="b"/>
                <a:pathLst>
                  <a:path w="6124" h="2517" extrusionOk="0">
                    <a:moveTo>
                      <a:pt x="5295" y="0"/>
                    </a:moveTo>
                    <a:cubicBezTo>
                      <a:pt x="4484" y="823"/>
                      <a:pt x="3626" y="1097"/>
                      <a:pt x="2841" y="1097"/>
                    </a:cubicBezTo>
                    <a:cubicBezTo>
                      <a:pt x="1273" y="1097"/>
                      <a:pt x="1" y="0"/>
                      <a:pt x="1" y="0"/>
                    </a:cubicBezTo>
                    <a:lnTo>
                      <a:pt x="1" y="0"/>
                    </a:lnTo>
                    <a:cubicBezTo>
                      <a:pt x="281" y="1437"/>
                      <a:pt x="1539" y="2516"/>
                      <a:pt x="3059" y="2516"/>
                    </a:cubicBezTo>
                    <a:cubicBezTo>
                      <a:pt x="4579" y="2516"/>
                      <a:pt x="5849" y="1437"/>
                      <a:pt x="6124" y="0"/>
                    </a:cubicBez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38">
                <a:extLst>
                  <a:ext uri="{FF2B5EF4-FFF2-40B4-BE49-F238E27FC236}">
                    <a16:creationId xmlns:a16="http://schemas.microsoft.com/office/drawing/2014/main" id="{C94A060A-F6E7-32A8-F455-F57CEE164332}"/>
                  </a:ext>
                </a:extLst>
              </p:cNvPr>
              <p:cNvSpPr/>
              <p:nvPr/>
            </p:nvSpPr>
            <p:spPr>
              <a:xfrm>
                <a:off x="6534533" y="678225"/>
                <a:ext cx="66083" cy="66472"/>
              </a:xfrm>
              <a:custGeom>
                <a:avLst/>
                <a:gdLst/>
                <a:ahLst/>
                <a:cxnLst/>
                <a:rect l="l" t="t" r="r" b="b"/>
                <a:pathLst>
                  <a:path w="848" h="853" extrusionOk="0">
                    <a:moveTo>
                      <a:pt x="424" y="96"/>
                    </a:moveTo>
                    <a:cubicBezTo>
                      <a:pt x="603" y="96"/>
                      <a:pt x="752" y="245"/>
                      <a:pt x="752" y="424"/>
                    </a:cubicBezTo>
                    <a:cubicBezTo>
                      <a:pt x="752" y="597"/>
                      <a:pt x="603" y="746"/>
                      <a:pt x="424" y="746"/>
                    </a:cubicBezTo>
                    <a:cubicBezTo>
                      <a:pt x="245" y="746"/>
                      <a:pt x="96" y="597"/>
                      <a:pt x="96" y="424"/>
                    </a:cubicBezTo>
                    <a:cubicBezTo>
                      <a:pt x="96" y="245"/>
                      <a:pt x="245" y="96"/>
                      <a:pt x="424" y="96"/>
                    </a:cubicBezTo>
                    <a:close/>
                    <a:moveTo>
                      <a:pt x="424" y="0"/>
                    </a:moveTo>
                    <a:cubicBezTo>
                      <a:pt x="185" y="0"/>
                      <a:pt x="0" y="197"/>
                      <a:pt x="0" y="430"/>
                    </a:cubicBezTo>
                    <a:cubicBezTo>
                      <a:pt x="0" y="668"/>
                      <a:pt x="191" y="853"/>
                      <a:pt x="424" y="853"/>
                    </a:cubicBezTo>
                    <a:cubicBezTo>
                      <a:pt x="656" y="853"/>
                      <a:pt x="847" y="662"/>
                      <a:pt x="847" y="430"/>
                    </a:cubicBezTo>
                    <a:cubicBezTo>
                      <a:pt x="847" y="191"/>
                      <a:pt x="656" y="0"/>
                      <a:pt x="4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38">
                <a:extLst>
                  <a:ext uri="{FF2B5EF4-FFF2-40B4-BE49-F238E27FC236}">
                    <a16:creationId xmlns:a16="http://schemas.microsoft.com/office/drawing/2014/main" id="{4A2D9E62-6346-1375-5A8A-A2C835E72603}"/>
                  </a:ext>
                </a:extLst>
              </p:cNvPr>
              <p:cNvSpPr/>
              <p:nvPr/>
            </p:nvSpPr>
            <p:spPr>
              <a:xfrm>
                <a:off x="6372833" y="732931"/>
                <a:ext cx="183597" cy="563728"/>
              </a:xfrm>
              <a:custGeom>
                <a:avLst/>
                <a:gdLst/>
                <a:ahLst/>
                <a:cxnLst/>
                <a:rect l="l" t="t" r="r" b="b"/>
                <a:pathLst>
                  <a:path w="2356" h="7234" extrusionOk="0">
                    <a:moveTo>
                      <a:pt x="2307" y="0"/>
                    </a:moveTo>
                    <a:cubicBezTo>
                      <a:pt x="2287" y="0"/>
                      <a:pt x="2265" y="12"/>
                      <a:pt x="2260" y="32"/>
                    </a:cubicBezTo>
                    <a:lnTo>
                      <a:pt x="7" y="7174"/>
                    </a:lnTo>
                    <a:cubicBezTo>
                      <a:pt x="1" y="7192"/>
                      <a:pt x="13" y="7222"/>
                      <a:pt x="36" y="7234"/>
                    </a:cubicBezTo>
                    <a:lnTo>
                      <a:pt x="54" y="7234"/>
                    </a:lnTo>
                    <a:cubicBezTo>
                      <a:pt x="78" y="7234"/>
                      <a:pt x="90" y="7222"/>
                      <a:pt x="96" y="7204"/>
                    </a:cubicBezTo>
                    <a:lnTo>
                      <a:pt x="2350" y="61"/>
                    </a:lnTo>
                    <a:cubicBezTo>
                      <a:pt x="2356" y="38"/>
                      <a:pt x="2344" y="8"/>
                      <a:pt x="2320" y="2"/>
                    </a:cubicBezTo>
                    <a:cubicBezTo>
                      <a:pt x="2316" y="1"/>
                      <a:pt x="2312" y="0"/>
                      <a:pt x="23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38">
                <a:extLst>
                  <a:ext uri="{FF2B5EF4-FFF2-40B4-BE49-F238E27FC236}">
                    <a16:creationId xmlns:a16="http://schemas.microsoft.com/office/drawing/2014/main" id="{CE31A0E0-C7B8-F94E-6E11-A3FE69FC6A1B}"/>
                  </a:ext>
                </a:extLst>
              </p:cNvPr>
              <p:cNvSpPr/>
              <p:nvPr/>
            </p:nvSpPr>
            <p:spPr>
              <a:xfrm>
                <a:off x="6576380" y="735269"/>
                <a:ext cx="183519" cy="563728"/>
              </a:xfrm>
              <a:custGeom>
                <a:avLst/>
                <a:gdLst/>
                <a:ahLst/>
                <a:cxnLst/>
                <a:rect l="l" t="t" r="r" b="b"/>
                <a:pathLst>
                  <a:path w="2355" h="7234" extrusionOk="0">
                    <a:moveTo>
                      <a:pt x="48" y="0"/>
                    </a:moveTo>
                    <a:cubicBezTo>
                      <a:pt x="44" y="0"/>
                      <a:pt x="40" y="1"/>
                      <a:pt x="36" y="2"/>
                    </a:cubicBezTo>
                    <a:cubicBezTo>
                      <a:pt x="12" y="8"/>
                      <a:pt x="0" y="37"/>
                      <a:pt x="6" y="61"/>
                    </a:cubicBezTo>
                    <a:lnTo>
                      <a:pt x="2254" y="7204"/>
                    </a:lnTo>
                    <a:cubicBezTo>
                      <a:pt x="2266" y="7216"/>
                      <a:pt x="2277" y="7234"/>
                      <a:pt x="2301" y="7234"/>
                    </a:cubicBezTo>
                    <a:lnTo>
                      <a:pt x="2313" y="7234"/>
                    </a:lnTo>
                    <a:cubicBezTo>
                      <a:pt x="2337" y="7222"/>
                      <a:pt x="2355" y="7192"/>
                      <a:pt x="2343" y="7174"/>
                    </a:cubicBezTo>
                    <a:lnTo>
                      <a:pt x="95" y="31"/>
                    </a:lnTo>
                    <a:cubicBezTo>
                      <a:pt x="90" y="12"/>
                      <a:pt x="69" y="0"/>
                      <a:pt x="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38">
                <a:extLst>
                  <a:ext uri="{FF2B5EF4-FFF2-40B4-BE49-F238E27FC236}">
                    <a16:creationId xmlns:a16="http://schemas.microsoft.com/office/drawing/2014/main" id="{875E5299-C9C4-E503-DDB2-16D1355D324A}"/>
                  </a:ext>
                </a:extLst>
              </p:cNvPr>
              <p:cNvSpPr/>
              <p:nvPr/>
            </p:nvSpPr>
            <p:spPr>
              <a:xfrm>
                <a:off x="6563834" y="737217"/>
                <a:ext cx="7013" cy="559442"/>
              </a:xfrm>
              <a:custGeom>
                <a:avLst/>
                <a:gdLst/>
                <a:ahLst/>
                <a:cxnLst/>
                <a:rect l="l" t="t" r="r" b="b"/>
                <a:pathLst>
                  <a:path w="90" h="7179" extrusionOk="0">
                    <a:moveTo>
                      <a:pt x="48" y="1"/>
                    </a:moveTo>
                    <a:cubicBezTo>
                      <a:pt x="24" y="1"/>
                      <a:pt x="0" y="24"/>
                      <a:pt x="0" y="42"/>
                    </a:cubicBezTo>
                    <a:lnTo>
                      <a:pt x="0" y="7131"/>
                    </a:lnTo>
                    <a:cubicBezTo>
                      <a:pt x="0" y="7155"/>
                      <a:pt x="24" y="7179"/>
                      <a:pt x="48" y="7179"/>
                    </a:cubicBezTo>
                    <a:cubicBezTo>
                      <a:pt x="72" y="7179"/>
                      <a:pt x="89" y="7161"/>
                      <a:pt x="89" y="7131"/>
                    </a:cubicBezTo>
                    <a:lnTo>
                      <a:pt x="89" y="42"/>
                    </a:lnTo>
                    <a:cubicBezTo>
                      <a:pt x="89" y="18"/>
                      <a:pt x="66" y="1"/>
                      <a:pt x="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38">
                <a:extLst>
                  <a:ext uri="{FF2B5EF4-FFF2-40B4-BE49-F238E27FC236}">
                    <a16:creationId xmlns:a16="http://schemas.microsoft.com/office/drawing/2014/main" id="{8455AFB9-4050-E18C-E470-3FDBC8FBC3D6}"/>
                  </a:ext>
                </a:extLst>
              </p:cNvPr>
              <p:cNvSpPr/>
              <p:nvPr/>
            </p:nvSpPr>
            <p:spPr>
              <a:xfrm>
                <a:off x="6328726" y="1272429"/>
                <a:ext cx="477696" cy="196611"/>
              </a:xfrm>
              <a:custGeom>
                <a:avLst/>
                <a:gdLst/>
                <a:ahLst/>
                <a:cxnLst/>
                <a:rect l="l" t="t" r="r" b="b"/>
                <a:pathLst>
                  <a:path w="6130" h="2523" extrusionOk="0">
                    <a:moveTo>
                      <a:pt x="0" y="1"/>
                    </a:moveTo>
                    <a:cubicBezTo>
                      <a:pt x="281" y="1443"/>
                      <a:pt x="1544" y="2523"/>
                      <a:pt x="3065" y="2523"/>
                    </a:cubicBezTo>
                    <a:cubicBezTo>
                      <a:pt x="4585" y="2523"/>
                      <a:pt x="5849" y="1443"/>
                      <a:pt x="61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38">
                <a:extLst>
                  <a:ext uri="{FF2B5EF4-FFF2-40B4-BE49-F238E27FC236}">
                    <a16:creationId xmlns:a16="http://schemas.microsoft.com/office/drawing/2014/main" id="{63A5DCBC-4966-72CB-DD16-5D1D7636CC63}"/>
                  </a:ext>
                </a:extLst>
              </p:cNvPr>
              <p:cNvSpPr/>
              <p:nvPr/>
            </p:nvSpPr>
            <p:spPr>
              <a:xfrm>
                <a:off x="6328726" y="1272429"/>
                <a:ext cx="477696" cy="196611"/>
              </a:xfrm>
              <a:custGeom>
                <a:avLst/>
                <a:gdLst/>
                <a:ahLst/>
                <a:cxnLst/>
                <a:rect l="l" t="t" r="r" b="b"/>
                <a:pathLst>
                  <a:path w="6130" h="2523" extrusionOk="0">
                    <a:moveTo>
                      <a:pt x="5300" y="1"/>
                    </a:moveTo>
                    <a:cubicBezTo>
                      <a:pt x="4488" y="823"/>
                      <a:pt x="3628" y="1098"/>
                      <a:pt x="2843" y="1098"/>
                    </a:cubicBezTo>
                    <a:cubicBezTo>
                      <a:pt x="1272" y="1098"/>
                      <a:pt x="1" y="1"/>
                      <a:pt x="0" y="1"/>
                    </a:cubicBezTo>
                    <a:lnTo>
                      <a:pt x="0" y="1"/>
                    </a:lnTo>
                    <a:cubicBezTo>
                      <a:pt x="281" y="1443"/>
                      <a:pt x="1544" y="2523"/>
                      <a:pt x="3065" y="2523"/>
                    </a:cubicBezTo>
                    <a:cubicBezTo>
                      <a:pt x="4585" y="2523"/>
                      <a:pt x="5849" y="1443"/>
                      <a:pt x="6129" y="1"/>
                    </a:cubicBez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38">
                <a:extLst>
                  <a:ext uri="{FF2B5EF4-FFF2-40B4-BE49-F238E27FC236}">
                    <a16:creationId xmlns:a16="http://schemas.microsoft.com/office/drawing/2014/main" id="{53D8BC84-B835-8E46-BCA3-27856B0231BD}"/>
                  </a:ext>
                </a:extLst>
              </p:cNvPr>
              <p:cNvSpPr/>
              <p:nvPr/>
            </p:nvSpPr>
            <p:spPr>
              <a:xfrm>
                <a:off x="7181256" y="1267364"/>
                <a:ext cx="144088" cy="24703"/>
              </a:xfrm>
              <a:custGeom>
                <a:avLst/>
                <a:gdLst/>
                <a:ahLst/>
                <a:cxnLst/>
                <a:rect l="l" t="t" r="r" b="b"/>
                <a:pathLst>
                  <a:path w="1849" h="317" extrusionOk="0">
                    <a:moveTo>
                      <a:pt x="18" y="0"/>
                    </a:moveTo>
                    <a:lnTo>
                      <a:pt x="0" y="316"/>
                    </a:lnTo>
                    <a:lnTo>
                      <a:pt x="1849" y="316"/>
                    </a:lnTo>
                    <a:lnTo>
                      <a:pt x="184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38">
                <a:extLst>
                  <a:ext uri="{FF2B5EF4-FFF2-40B4-BE49-F238E27FC236}">
                    <a16:creationId xmlns:a16="http://schemas.microsoft.com/office/drawing/2014/main" id="{44012E6A-682E-F8BF-0B37-C88AD3314EF6}"/>
                  </a:ext>
                </a:extLst>
              </p:cNvPr>
              <p:cNvSpPr/>
              <p:nvPr/>
            </p:nvSpPr>
            <p:spPr>
              <a:xfrm>
                <a:off x="7183127" y="1245933"/>
                <a:ext cx="141283" cy="8962"/>
              </a:xfrm>
              <a:custGeom>
                <a:avLst/>
                <a:gdLst/>
                <a:ahLst/>
                <a:cxnLst/>
                <a:rect l="l" t="t" r="r" b="b"/>
                <a:pathLst>
                  <a:path w="1813" h="115" extrusionOk="0">
                    <a:moveTo>
                      <a:pt x="6" y="1"/>
                    </a:moveTo>
                    <a:lnTo>
                      <a:pt x="0" y="114"/>
                    </a:lnTo>
                    <a:lnTo>
                      <a:pt x="1813" y="114"/>
                    </a:lnTo>
                    <a:lnTo>
                      <a:pt x="18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38">
                <a:extLst>
                  <a:ext uri="{FF2B5EF4-FFF2-40B4-BE49-F238E27FC236}">
                    <a16:creationId xmlns:a16="http://schemas.microsoft.com/office/drawing/2014/main" id="{A50A10E3-4038-6843-0886-A85B7E8642DC}"/>
                  </a:ext>
                </a:extLst>
              </p:cNvPr>
              <p:cNvSpPr/>
              <p:nvPr/>
            </p:nvSpPr>
            <p:spPr>
              <a:xfrm>
                <a:off x="7180789" y="1304536"/>
                <a:ext cx="145491" cy="8416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108" extrusionOk="0">
                    <a:moveTo>
                      <a:pt x="0" y="0"/>
                    </a:moveTo>
                    <a:lnTo>
                      <a:pt x="0" y="107"/>
                    </a:lnTo>
                    <a:lnTo>
                      <a:pt x="1867" y="107"/>
                    </a:lnTo>
                    <a:lnTo>
                      <a:pt x="186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38">
                <a:extLst>
                  <a:ext uri="{FF2B5EF4-FFF2-40B4-BE49-F238E27FC236}">
                    <a16:creationId xmlns:a16="http://schemas.microsoft.com/office/drawing/2014/main" id="{345EAED5-1F98-D7D2-8DB1-68E7CAEE0C68}"/>
                  </a:ext>
                </a:extLst>
              </p:cNvPr>
              <p:cNvSpPr/>
              <p:nvPr/>
            </p:nvSpPr>
            <p:spPr>
              <a:xfrm>
                <a:off x="6751952" y="1534035"/>
                <a:ext cx="1009161" cy="127334"/>
              </a:xfrm>
              <a:custGeom>
                <a:avLst/>
                <a:gdLst/>
                <a:ahLst/>
                <a:cxnLst/>
                <a:rect l="l" t="t" r="r" b="b"/>
                <a:pathLst>
                  <a:path w="12950" h="1634" extrusionOk="0">
                    <a:moveTo>
                      <a:pt x="1634" y="0"/>
                    </a:moveTo>
                    <a:cubicBezTo>
                      <a:pt x="1181" y="0"/>
                      <a:pt x="776" y="179"/>
                      <a:pt x="478" y="477"/>
                    </a:cubicBezTo>
                    <a:cubicBezTo>
                      <a:pt x="239" y="716"/>
                      <a:pt x="78" y="1020"/>
                      <a:pt x="24" y="1371"/>
                    </a:cubicBezTo>
                    <a:cubicBezTo>
                      <a:pt x="13" y="1461"/>
                      <a:pt x="1" y="1538"/>
                      <a:pt x="1" y="1634"/>
                    </a:cubicBezTo>
                    <a:lnTo>
                      <a:pt x="12950" y="1634"/>
                    </a:lnTo>
                    <a:cubicBezTo>
                      <a:pt x="12950" y="1544"/>
                      <a:pt x="12938" y="1455"/>
                      <a:pt x="12932" y="1371"/>
                    </a:cubicBezTo>
                    <a:cubicBezTo>
                      <a:pt x="12813" y="596"/>
                      <a:pt x="12133" y="0"/>
                      <a:pt x="113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38">
                <a:extLst>
                  <a:ext uri="{FF2B5EF4-FFF2-40B4-BE49-F238E27FC236}">
                    <a16:creationId xmlns:a16="http://schemas.microsoft.com/office/drawing/2014/main" id="{CF908D04-DFF6-0BCB-9722-C8360ED3E291}"/>
                  </a:ext>
                </a:extLst>
              </p:cNvPr>
              <p:cNvSpPr/>
              <p:nvPr/>
            </p:nvSpPr>
            <p:spPr>
              <a:xfrm>
                <a:off x="6700364" y="1660356"/>
                <a:ext cx="1110467" cy="58212"/>
              </a:xfrm>
              <a:custGeom>
                <a:avLst/>
                <a:gdLst/>
                <a:ahLst/>
                <a:cxnLst/>
                <a:rect l="l" t="t" r="r" b="b"/>
                <a:pathLst>
                  <a:path w="14250" h="747" extrusionOk="0">
                    <a:moveTo>
                      <a:pt x="376" y="1"/>
                    </a:moveTo>
                    <a:cubicBezTo>
                      <a:pt x="168" y="1"/>
                      <a:pt x="1" y="168"/>
                      <a:pt x="1" y="376"/>
                    </a:cubicBezTo>
                    <a:cubicBezTo>
                      <a:pt x="1" y="585"/>
                      <a:pt x="168" y="746"/>
                      <a:pt x="376" y="746"/>
                    </a:cubicBezTo>
                    <a:lnTo>
                      <a:pt x="13880" y="746"/>
                    </a:lnTo>
                    <a:cubicBezTo>
                      <a:pt x="14089" y="746"/>
                      <a:pt x="14250" y="585"/>
                      <a:pt x="14250" y="376"/>
                    </a:cubicBezTo>
                    <a:cubicBezTo>
                      <a:pt x="14250" y="168"/>
                      <a:pt x="14089" y="1"/>
                      <a:pt x="138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38">
                <a:extLst>
                  <a:ext uri="{FF2B5EF4-FFF2-40B4-BE49-F238E27FC236}">
                    <a16:creationId xmlns:a16="http://schemas.microsoft.com/office/drawing/2014/main" id="{E5557509-783B-07CC-4B6F-0002FE718BB7}"/>
                  </a:ext>
                </a:extLst>
              </p:cNvPr>
              <p:cNvSpPr/>
              <p:nvPr/>
            </p:nvSpPr>
            <p:spPr>
              <a:xfrm>
                <a:off x="6752887" y="1640874"/>
                <a:ext cx="1008694" cy="20495"/>
              </a:xfrm>
              <a:custGeom>
                <a:avLst/>
                <a:gdLst/>
                <a:ahLst/>
                <a:cxnLst/>
                <a:rect l="l" t="t" r="r" b="b"/>
                <a:pathLst>
                  <a:path w="12944" h="263" extrusionOk="0">
                    <a:moveTo>
                      <a:pt x="12" y="0"/>
                    </a:moveTo>
                    <a:lnTo>
                      <a:pt x="1" y="263"/>
                    </a:lnTo>
                    <a:lnTo>
                      <a:pt x="12944" y="263"/>
                    </a:lnTo>
                    <a:cubicBezTo>
                      <a:pt x="12944" y="167"/>
                      <a:pt x="12932" y="84"/>
                      <a:pt x="129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82739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5" name="Google Shape;625;p39"/>
          <p:cNvCxnSpPr>
            <a:cxnSpLocks/>
          </p:cNvCxnSpPr>
          <p:nvPr/>
        </p:nvCxnSpPr>
        <p:spPr>
          <a:xfrm rot="16200000" flipH="1">
            <a:off x="587898" y="1455974"/>
            <a:ext cx="874557" cy="772788"/>
          </a:xfrm>
          <a:prstGeom prst="bentConnector3">
            <a:avLst>
              <a:gd name="adj1" fmla="val 100005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8" name="Google Shape;628;p39"/>
          <p:cNvCxnSpPr>
            <a:cxnSpLocks/>
            <a:endCxn id="17" idx="1"/>
          </p:cNvCxnSpPr>
          <p:nvPr/>
        </p:nvCxnSpPr>
        <p:spPr>
          <a:xfrm rot="16200000" flipH="1">
            <a:off x="206515" y="2192324"/>
            <a:ext cx="1573044" cy="719454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Google Shape;382;p35">
            <a:extLst>
              <a:ext uri="{FF2B5EF4-FFF2-40B4-BE49-F238E27FC236}">
                <a16:creationId xmlns:a16="http://schemas.microsoft.com/office/drawing/2014/main" id="{4A0B99AB-4F19-F578-7CE4-1E5F7F1F5AA1}"/>
              </a:ext>
            </a:extLst>
          </p:cNvPr>
          <p:cNvSpPr txBox="1">
            <a:spLocks/>
          </p:cNvSpPr>
          <p:nvPr/>
        </p:nvSpPr>
        <p:spPr>
          <a:xfrm>
            <a:off x="543908" y="448678"/>
            <a:ext cx="8200042" cy="11100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70000"/>
              </a:lnSpc>
              <a:spcAft>
                <a:spcPts val="800"/>
              </a:spcAft>
            </a:pPr>
            <a:r>
              <a:rPr lang="ru-RU" sz="1800" b="1" dirty="0"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Основываясь на Федеральном законе от 21.07.2014 N 212-ФЗ "Об основах общественного контроля в Российской Федерации» предлагается добавить полномочия «Общественным инспекциям», которые будут состоять из «Общественных инспекторов». </a:t>
            </a:r>
          </a:p>
        </p:txBody>
      </p:sp>
      <p:sp>
        <p:nvSpPr>
          <p:cNvPr id="17" name="Google Shape;384;p35">
            <a:extLst>
              <a:ext uri="{FF2B5EF4-FFF2-40B4-BE49-F238E27FC236}">
                <a16:creationId xmlns:a16="http://schemas.microsoft.com/office/drawing/2014/main" id="{819B184A-4FC1-F80D-DBD7-ADD31890A14D}"/>
              </a:ext>
            </a:extLst>
          </p:cNvPr>
          <p:cNvSpPr txBox="1">
            <a:spLocks/>
          </p:cNvSpPr>
          <p:nvPr/>
        </p:nvSpPr>
        <p:spPr>
          <a:xfrm>
            <a:off x="1352764" y="1675655"/>
            <a:ext cx="7301379" cy="33258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>
                <a:latin typeface="Raleway" pitchFamily="2" charset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1600" dirty="0"/>
              <a:t>Общественная инспекция состоит из Общественных инспекторов. </a:t>
            </a:r>
          </a:p>
          <a:p>
            <a:r>
              <a:rPr lang="ru-RU" sz="1600" dirty="0"/>
              <a:t>На роль «общественных инспекторов» выдвигаются из членов Общественной палаты наиболее авторитетные и активные граждане. </a:t>
            </a:r>
          </a:p>
          <a:p>
            <a:r>
              <a:rPr lang="ru-RU" sz="1600" dirty="0"/>
              <a:t>Каждый общественный инспектор должен своей деятельностью оправдывать оказанное ему доверие, быть требовательным и принципиальным, когда дело идет о защите государственных и общественных интересов, постоянно проявлять заботу о сохранении и приумножении народного достояния, показывать пример трудолюбия, высокой сознательности, организованности и дисциплинированности.</a:t>
            </a:r>
          </a:p>
          <a:p>
            <a:r>
              <a:rPr lang="ru-RU" sz="1600" dirty="0"/>
              <a:t>По результатам проверок общественные инспекции принимают постановления, в которых в пределах своих полномочий определяют меры по устранению выявленных недостатков.</a:t>
            </a:r>
          </a:p>
          <a:p>
            <a:endParaRPr lang="ru-RU" sz="1600" dirty="0"/>
          </a:p>
        </p:txBody>
      </p:sp>
      <p:sp>
        <p:nvSpPr>
          <p:cNvPr id="30" name="Google Shape;388;p35">
            <a:extLst>
              <a:ext uri="{FF2B5EF4-FFF2-40B4-BE49-F238E27FC236}">
                <a16:creationId xmlns:a16="http://schemas.microsoft.com/office/drawing/2014/main" id="{809A3DDE-A29D-B422-E7C3-E5454B43A63E}"/>
              </a:ext>
            </a:extLst>
          </p:cNvPr>
          <p:cNvSpPr txBox="1">
            <a:spLocks/>
          </p:cNvSpPr>
          <p:nvPr/>
        </p:nvSpPr>
        <p:spPr>
          <a:xfrm>
            <a:off x="1352764" y="1491321"/>
            <a:ext cx="4848960" cy="34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400" b="1" dirty="0">
                <a:latin typeface="Raleway" pitchFamily="2" charset="0"/>
              </a:rPr>
              <a:t>ПРЕДЛАГАЕМАЯ ПОПРАВКА:</a:t>
            </a:r>
          </a:p>
        </p:txBody>
      </p:sp>
      <p:sp>
        <p:nvSpPr>
          <p:cNvPr id="51" name="Google Shape;384;p35">
            <a:extLst>
              <a:ext uri="{FF2B5EF4-FFF2-40B4-BE49-F238E27FC236}">
                <a16:creationId xmlns:a16="http://schemas.microsoft.com/office/drawing/2014/main" id="{819B184A-4FC1-F80D-DBD7-ADD31890A14D}"/>
              </a:ext>
            </a:extLst>
          </p:cNvPr>
          <p:cNvSpPr txBox="1">
            <a:spLocks/>
          </p:cNvSpPr>
          <p:nvPr/>
        </p:nvSpPr>
        <p:spPr>
          <a:xfrm>
            <a:off x="543908" y="1028004"/>
            <a:ext cx="7301379" cy="15028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>
                <a:latin typeface="Raleway" pitchFamily="2" charset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7488954"/>
      </p:ext>
    </p:extLst>
  </p:cSld>
  <p:clrMapOvr>
    <a:masterClrMapping/>
  </p:clrMapOvr>
</p:sld>
</file>

<file path=ppt/theme/theme1.xml><?xml version="1.0" encoding="utf-8"?>
<a:theme xmlns:a="http://schemas.openxmlformats.org/drawingml/2006/main" name="Pastel Law School Center Theme by Slidesgo">
  <a:themeElements>
    <a:clrScheme name="Simple Light">
      <a:dk1>
        <a:srgbClr val="434343"/>
      </a:dk1>
      <a:lt1>
        <a:srgbClr val="F1EFEE"/>
      </a:lt1>
      <a:dk2>
        <a:srgbClr val="EAD9D6"/>
      </a:dk2>
      <a:lt2>
        <a:srgbClr val="E9CCB1"/>
      </a:lt2>
      <a:accent1>
        <a:srgbClr val="EDCB6E"/>
      </a:accent1>
      <a:accent2>
        <a:srgbClr val="6D7897"/>
      </a:accent2>
      <a:accent3>
        <a:srgbClr val="999998"/>
      </a:accent3>
      <a:accent4>
        <a:srgbClr val="C4BDAB"/>
      </a:accent4>
      <a:accent5>
        <a:srgbClr val="DDD4D3"/>
      </a:accent5>
      <a:accent6>
        <a:srgbClr val="FFFFFF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1010</TotalTime>
  <Words>1595</Words>
  <Application>Microsoft Office PowerPoint</Application>
  <PresentationFormat>Экран (16:9)</PresentationFormat>
  <Paragraphs>126</Paragraphs>
  <Slides>30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40" baseType="lpstr">
      <vt:lpstr>Arial</vt:lpstr>
      <vt:lpstr>Times New Roman</vt:lpstr>
      <vt:lpstr>DM Sans</vt:lpstr>
      <vt:lpstr>Calibri</vt:lpstr>
      <vt:lpstr>Archivo Medium</vt:lpstr>
      <vt:lpstr>Raleway</vt:lpstr>
      <vt:lpstr>Bebas Neue</vt:lpstr>
      <vt:lpstr>Archivo</vt:lpstr>
      <vt:lpstr>Noto Serif Hebrew</vt:lpstr>
      <vt:lpstr>Pastel Law School Center Theme by Slidesgo</vt:lpstr>
      <vt:lpstr>Совершенствование инициативного бюджетирования</vt:lpstr>
      <vt:lpstr>ПОПРАВКИ, СВЯЗАННЫЕ С ИНИЦИАТИВНЫМ БЮДЖЕТИРОВАНИЕМ</vt:lpstr>
      <vt:lpstr>Статья 28. Перечень принципов бюджетной системы Российской Федерации. - "Бюджетный кодекс Российской Федерации" от 31.07.1998 N 145-ФЗ</vt:lpstr>
      <vt:lpstr>Статья 26.1. Инициативные проекты. - Федерального закона от 06.10.2003 N 131-ФЗ (ред. от 14.02.2024) "Об общих принципах организации местного самоуправления в Российской Федерации" </vt:lpstr>
      <vt:lpstr>Статья 26.1. Инициативные проекты. - Федерального закона от 06.10.2003 N 131-ФЗ (ред. от 14.02.2024) "Об общих принципах организации местного самоуправления в Российской Федерации" </vt:lpstr>
      <vt:lpstr>Также необходимо прописать предлагаемое изменение в статью 66.2 Советы муниципальных образований субъектов Российской Федерации ФЗ-131 , добавив новое полномочие.</vt:lpstr>
      <vt:lpstr>Таким образом, одобрив наши поправки в законодательство, государству удастся расширить возможность участия граждан в процессе, связанным с инициативным бюджетированием.     </vt:lpstr>
      <vt:lpstr>ПОПРАВКИ, СВЯЗАННЫЕ С  УСИЛЕНИЕМ БЮДЖЕТНЫХ ПОЛНОМОЧИЙ ОБЩЕСТВЕННОЙ ПАЛАТЫ </vt:lpstr>
      <vt:lpstr>Презентация PowerPoint</vt:lpstr>
      <vt:lpstr>Презентация PowerPoint</vt:lpstr>
      <vt:lpstr>Презентация PowerPoint</vt:lpstr>
      <vt:lpstr>В соответствии с решением совета депутатов г.о. Щелково Московской области от 02.10.2019 № 11/2-3-НПА «Об утверждении Положения об Общественной палате городского округа Щёлково Московской области»  </vt:lpstr>
      <vt:lpstr>Продолжение</vt:lpstr>
      <vt:lpstr>В соответствии с решением совета депутатов г.о. Щелково Московской области от 02.10.2019 № 11/2-3-НПА «Об утверждении Положения об Общественной палате городского округа Щёлково Московской области»  </vt:lpstr>
      <vt:lpstr>В соответствии с решением совета депутатов г.о. Щелково Московской области от 02.10.2019 № 11/2-3-НПА «Об утверждении Положения об Общественной палате городского округа Щёлково Московской области»  </vt:lpstr>
      <vt:lpstr>Дополнить статью 5. Полномочия Общественной палаты. ПОПРАВКА: ввести пункты: 16) организация и осуществление контроля за законностью и эффективностью использования средств бюджета городского округа Щёлково Московской области, а также иных средств в случаях, предусмотренных законодательством Российской Федерации; 17) экспертиза проектов местного бюджета, проверка и анализ обоснованности его показателей; 18) оценка эффективности формирования муниципальной собственности, управления и распоряжения такой собственностью и контроль за соблюдением установленного порядка формирования такой собственности, управления и распоряжения такой собственностью (включая исключительные права на результаты интеллектуальной деятельности);       </vt:lpstr>
      <vt:lpstr>Продолжение: 19) оценка эффективности предоставления налоговых и иных льгот и преимуществ, бюджетных кредитов за счет средств местного бюджета, а также оценка законности предоставления муниципальных гарантий и поручительств или обеспечения исполнения обязательств другими способами по сделкам, совершаемым юридическими лицами и индивидуальными предпринимателями за счет средств местного бюджета и имущества, находящегося в муниципальной собственности; 20) экспертиза проектов муниципальных правовых актов в части, касающейся расходных обязательств муниципального образования, экспертиза проектов муниципальных правовых актов, приводящих к изменению доходов местного бюджета, а также муниципальных программ (проектов муниципальных программ); 21) анализ и мониторинг бюджетного процесса в муниципальном образовании, в том числе подготовка предложений по устранению выявленных отклонений в бюджетном процессе и совершенствованию бюджетного законодательства Российской Федерации; 22) осуществление контроля за состоянием муниципального внутреннего и внешнего долга;          </vt:lpstr>
      <vt:lpstr>Продолжение: 23) оценка реализуемости, рисков и результатов достижения целей социально-экономического развития муниципального образования, предусмотренных документами стратегического планирования муниципального образования, в пределах компетенции Общественной палаты; 24) участие в пределах полномочий в мероприятиях, направленных на противодействие коррупции; 25) Имеет право выступить с инициативой о внесении инициативного проекта на рассмотрение в представительный орган муниципального образования. 26) осуществлять иные полномочия муниципального контроля в соответствии с законодательством Российской Федерации, законодательством Московской области, нормативными правовыми актами городского округа Щёлково.          </vt:lpstr>
      <vt:lpstr>Презентация PowerPoint</vt:lpstr>
      <vt:lpstr>ПОПРАВКИ, СВЯЗАННЫЕ С  ЗАМЕНОЙ ПРОВЕДЕНИЯ ПУБЛИЧНЫХ СЛУШАНИЙ НА ЗАКЛЮЧЕНИЕ ОБЩЕСТВЕННОЙ ПАЛАТЫ  </vt:lpstr>
      <vt:lpstr>Презентация PowerPoint</vt:lpstr>
      <vt:lpstr>Презентация PowerPoint</vt:lpstr>
      <vt:lpstr>Статья 9. Федеральный закон от 7 февраля 2011 г. N 6-ФЗ "Об общих принципах организации и деятельности контрольно-счетных органов субъектов Российской Федерации, федеральных территорий и муниципальных образований"</vt:lpstr>
      <vt:lpstr>Презентация PowerPoint</vt:lpstr>
      <vt:lpstr>Схема предлагаемых поправок на примере изменения в решение Совета депутатов № 977/89-227 «Об утверждении Положения о бюджетном процессе в городском округе Щёлково Московской области»:  1. . Статья 4. Участники бюджетного процесса  ПОПРАВКА: добавить Общественную палату городского округа Щелково.   </vt:lpstr>
      <vt:lpstr>Схема предлагаемых поправок на примере изменения в решение Совета депутатов № 977/89-227 «Об утверждении Положения о бюджетном процессе в городском округе Щёлково Московской области»:  2. Статья 9.3. Публичные слушания по проекту бюджета назначаются Главой округа и проводятся до рассмотрения проекта бюджета Советом депутатов округа.   ПОПРАВКА: Заключение общественной палаты по проекту бюджета направляется до рассмотрения проекта бюджета Советом депутатов округа Главе округа, Администрации округа, Контрольно-счётную палату и в Совет депутатов округа.   </vt:lpstr>
      <vt:lpstr>3. Статья 25. п. 5. Заключение на годовой отчёт об исполнении бюджета представляется Контрольно–счётной палатой округа в Совет депутатов округа с одновременным направлением в Администрацию округа.   ПОПРАВКА: с одновременным направлением в Общественную палату муниципального округа и Администрацию округа.      </vt:lpstr>
      <vt:lpstr>4. Статья 27. Решение об исполнении бюджета п. 1. При рассмотрении проекта решения об исполнении бюджета округа Совет депутатов округа заслушивает: - доклад Главы округа или уполномоченного им представителя об исполнении бюджета округа;  - содоклад председателя Контрольно–счётной палаты округа; - содоклад председателя бюджетной комиссии.  ПОПРАВКА: добавить «содоклад председателя Общественной палаты городского округа».    </vt:lpstr>
      <vt:lpstr>Суть вносимых изменений заключается в следующем:  - Предлагается заменить этап «проведение публичных слушаний по проекту бюджета» на «заключение общественной палатой по проекту бюджета», которое будет направлено на рассмотрение в Совет депутатов.  - А также заменить этап «проведение публичных слушаний по отчету об исполнении бюджета» на «заключение общественной палаты по отчету об исполнении бюджета», которое также будет направлено в Совет депутатов.  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ЛУЧШЕЕ ПРЕДЛОЖЕНИЕ ПО ИЗМЕНЕНИЮ БЮДЖЕТНОГО ЗАКОНОДАТЕЛЬСТВА</dc:title>
  <dc:creator>Филонец Константин</dc:creator>
  <cp:lastModifiedBy>О.В. Черниченко</cp:lastModifiedBy>
  <cp:revision>104</cp:revision>
  <dcterms:modified xsi:type="dcterms:W3CDTF">2025-03-18T10:41:13Z</dcterms:modified>
</cp:coreProperties>
</file>