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626" y="-1"/>
            <a:ext cx="4848225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4150" y="-1"/>
            <a:ext cx="48387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0" y="-1"/>
            <a:ext cx="48387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-1"/>
            <a:ext cx="48387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50" y="-1"/>
            <a:ext cx="4848225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2225" y="-1"/>
            <a:ext cx="48482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675" y="-1"/>
            <a:ext cx="4848225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5075" y="-1"/>
            <a:ext cx="48482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725" y="-1"/>
            <a:ext cx="4848225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6975" y="-1"/>
            <a:ext cx="48482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6650" y="-1"/>
            <a:ext cx="48387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О.В. Черниченко</dc:creator>
  <cp:lastModifiedBy>О.В. Черниченко</cp:lastModifiedBy>
  <cp:revision>2</cp:revision>
  <dcterms:created xsi:type="dcterms:W3CDTF">2025-03-18T07:40:31Z</dcterms:created>
  <dcterms:modified xsi:type="dcterms:W3CDTF">2025-03-18T07:55:48Z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2025-03-18T00:00:00Z</vt:filetime>
  </property>
  <property fmtid="{D5CDD505-2E9C-101B-9397-08002B2CF9AE}" pid="3" name="LastSaved">
    <vt:filetime>2025-03-18T00:00:00Z</vt:filetime>
  </property>
</Properties>
</file>