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4A1D3-3B64-4522-8F72-058AFB45B7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B500C8-4394-4780-B507-4798DCB9A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6EF9FF-9B65-4846-ACB7-9A016AFB0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8F11E3-ED20-4C28-8FBA-E74A9897F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B6ECB1-3CE0-4589-AE14-2F54F2793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9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7AEDE-3ED3-4243-8C23-2D3536FBD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D5188A-FC3D-4D09-8B1F-58444AFA5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1CA700-A121-4565-90FD-D91320B32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0A6188-D520-4FCA-8AF1-081ECB7F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495274-5F08-49B7-9A74-7AE6AB213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39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93E8F5C-5389-489F-B410-5941E98F8D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4D1F13-E00E-4004-9CB6-6ACED628A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545F0A-F185-4669-80F0-FFAA69565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648BC4-48F1-4277-9677-A05BC5FE1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3152A4-A983-4B90-9C79-FD396BA2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7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7FB65-7F6D-4B20-BBE3-4DF3F9489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0AEFEB-A60A-4A8C-895A-702AB1E9A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642F92-E5D1-4E3F-9DDE-40019CD6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4A2D02-A496-475D-B218-F22576E1C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5498F3-B145-4FC6-8C6A-63147A55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60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F29788-CB7A-4EA8-B4CA-88BB02D5D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B2072A-FA1D-46DB-B600-662C207E8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905511-3E68-4458-BF87-D4ACF996D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3DE85E-F699-48F7-A3F6-12CA5CFE1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7D9C3F-DA04-48CF-B78A-56317E752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8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8E516-D182-453C-97F2-BFE32729F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8464DD-419F-4500-AE17-79BB1B8CA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5F606D-A305-4D69-AC2D-96D07782B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C46D9B-A25C-42ED-AA0B-1BAB98467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2FB19A-2A91-408E-B3FC-F433B27D4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36AA92-ECA2-434C-B12D-4EA91E437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64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3A673-82BA-4922-91A1-A2C595D36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D9EB2E-4094-4FCA-B902-263066AD4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FD75E1-FDA0-4410-991D-09D0E1FE9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427AC16-1707-41D9-AD1E-81A6B685E4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B78CE2D-81AE-4173-BC41-440AA86F17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0354385-9CEE-4B76-9681-BABDEA00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FBE2B40-70D7-49A2-8C85-D74828AC5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6A4A08-26D7-4AF9-B2EA-9AE4FAD5C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54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585DE-13D2-4F44-AED3-F16F9D7D6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15970E1-2988-4518-8AD4-120852B2B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B27E38-9EEB-400D-90B6-702F0FEFC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F8986F2-4983-4392-B30D-2C5F1E63D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4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E3DB6B4-2685-4F7C-9F53-E34721019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E60CAB-028A-4482-BF7A-4B371EEFD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E9D36F-5566-453E-BFED-C30D73AF0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39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E37EC-5F21-446F-8905-AC78EF7F6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E7A743-8787-4D9C-B0D5-4BAFB5CFC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C694A2-1EA5-4EE6-9ADD-E17C5E74D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462AFB-D854-4D32-B2AF-EE9684704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059BDB-2D9B-4ADC-A4AA-D26EB10E2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EE9D26-915E-4AE7-9FCD-C9DDD9473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28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10F3B-BC87-4ADE-AE02-5B2630E59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A21A2E9-398C-45EC-BA67-F15FF29791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9488DB-E595-4152-ACBA-D9CFF24CE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2059E4-90FC-4443-99ED-92A629B89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EACF3B-29DB-48EE-8DAA-561C35FDE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9E157A-7138-454A-A1F6-58903BD9C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56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7CF1C-FE9E-4A00-B0A7-2783BF86E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FFF0EF-7AA4-460E-AA69-1E8AA0F8A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C2B584-8FDA-4BE3-9707-590621E27D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9372B-6C92-455C-B7FB-306BA672F5EA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AD83A-878A-4015-A649-A3A89F63B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12AC48-74CB-4B52-AFD6-D44C8FEA3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24290-1133-4F18-88F6-23912917B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14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90D42-4F00-421B-8D3E-630647EBE1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24DC88-4CA8-43D3-93FC-83BFAEF605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06BF95-1F3D-433C-85AF-5E96FA845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094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613B9F-8A04-4137-A0CD-DD5AFE933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789324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CCAA22-B64B-4A1E-AC42-5F6FB8F25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12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9E97F7-3E82-4A8A-9F2E-847AB337E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7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D9092E-1164-4C69-9027-5E02FA1D6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A6958B-ADB0-4704-908C-81264463B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65595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A0DF99-7A06-4E99-9475-4ECE73DD98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0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DBEF39-F9AE-4566-8430-55DA6DCD5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5927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F950E4-3562-4DB6-85A2-27F8BCCD9F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73289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B4FC13-63B7-487B-B1FF-A2F74592D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272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D814F7-179D-45C7-91D7-D269887EE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78899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B81CF3-45D0-4BAE-918A-40AD9D741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10198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5765C4-75F4-41C5-8BC2-316D6E11A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8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E4240E-C602-4DC6-9319-318E6673C8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90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8A03C3-07FB-4800-9DB3-9432FBF50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57257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1ъ</dc:creator>
  <cp:lastModifiedBy>О.В. Черниченко</cp:lastModifiedBy>
  <cp:revision>3</cp:revision>
  <dcterms:created xsi:type="dcterms:W3CDTF">2025-03-16T17:06:46Z</dcterms:created>
  <dcterms:modified xsi:type="dcterms:W3CDTF">2025-03-17T06:20:24Z</dcterms:modified>
</cp:coreProperties>
</file>