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4" d="100"/>
          <a:sy n="84" d="100"/>
        </p:scale>
        <p:origin x="510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ey Kob" userId="4f36f3178b3a647b" providerId="LiveId" clId="{2A46D354-FE5B-47F5-B837-F4DC925B21B6}"/>
    <pc:docChg chg="undo custSel modSld">
      <pc:chgData name="sergey Kob" userId="4f36f3178b3a647b" providerId="LiveId" clId="{2A46D354-FE5B-47F5-B837-F4DC925B21B6}" dt="2026-03-14T11:02:40.671" v="260" actId="1076"/>
      <pc:docMkLst>
        <pc:docMk/>
      </pc:docMkLst>
      <pc:sldChg chg="addSp delSp modSp mod">
        <pc:chgData name="sergey Kob" userId="4f36f3178b3a647b" providerId="LiveId" clId="{2A46D354-FE5B-47F5-B837-F4DC925B21B6}" dt="2026-03-14T10:50:20.831" v="243" actId="21"/>
        <pc:sldMkLst>
          <pc:docMk/>
          <pc:sldMk cId="0" sldId="256"/>
        </pc:sldMkLst>
        <pc:spChg chg="add del mod">
          <ac:chgData name="sergey Kob" userId="4f36f3178b3a647b" providerId="LiveId" clId="{2A46D354-FE5B-47F5-B837-F4DC925B21B6}" dt="2026-03-14T10:50:20.831" v="243" actId="21"/>
          <ac:spMkLst>
            <pc:docMk/>
            <pc:sldMk cId="0" sldId="256"/>
            <ac:spMk id="7" creationId="{B520966C-5E1A-4869-AB89-62DF7F111DEF}"/>
          </ac:spMkLst>
        </pc:spChg>
        <pc:picChg chg="del">
          <ac:chgData name="sergey Kob" userId="4f36f3178b3a647b" providerId="LiveId" clId="{2A46D354-FE5B-47F5-B837-F4DC925B21B6}" dt="2026-03-14T09:59:31.952" v="0" actId="21"/>
          <ac:picMkLst>
            <pc:docMk/>
            <pc:sldMk cId="0" sldId="256"/>
            <ac:picMk id="2" creationId="{00000000-0000-0000-0000-000000000000}"/>
          </ac:picMkLst>
        </pc:picChg>
        <pc:picChg chg="add del mod">
          <ac:chgData name="sergey Kob" userId="4f36f3178b3a647b" providerId="LiveId" clId="{2A46D354-FE5B-47F5-B837-F4DC925B21B6}" dt="2026-03-14T10:15:27.073" v="44" actId="21"/>
          <ac:picMkLst>
            <pc:docMk/>
            <pc:sldMk cId="0" sldId="256"/>
            <ac:picMk id="4" creationId="{3F9B61BB-AD4D-4FC7-B734-5703C5FC5A0E}"/>
          </ac:picMkLst>
        </pc:picChg>
        <pc:picChg chg="add del mod">
          <ac:chgData name="sergey Kob" userId="4f36f3178b3a647b" providerId="LiveId" clId="{2A46D354-FE5B-47F5-B837-F4DC925B21B6}" dt="2026-03-14T10:50:18.403" v="242" actId="21"/>
          <ac:picMkLst>
            <pc:docMk/>
            <pc:sldMk cId="0" sldId="256"/>
            <ac:picMk id="6" creationId="{AB0BE2CE-1A3F-4356-93CB-216F6D969D2C}"/>
          </ac:picMkLst>
        </pc:picChg>
      </pc:sldChg>
      <pc:sldChg chg="addSp delSp modSp mod">
        <pc:chgData name="sergey Kob" userId="4f36f3178b3a647b" providerId="LiveId" clId="{2A46D354-FE5B-47F5-B837-F4DC925B21B6}" dt="2026-03-14T10:16:48.270" v="51" actId="14100"/>
        <pc:sldMkLst>
          <pc:docMk/>
          <pc:sldMk cId="0" sldId="257"/>
        </pc:sldMkLst>
        <pc:picChg chg="del">
          <ac:chgData name="sergey Kob" userId="4f36f3178b3a647b" providerId="LiveId" clId="{2A46D354-FE5B-47F5-B837-F4DC925B21B6}" dt="2026-03-14T10:02:25.664" v="2" actId="21"/>
          <ac:picMkLst>
            <pc:docMk/>
            <pc:sldMk cId="0" sldId="257"/>
            <ac:picMk id="2" creationId="{00000000-0000-0000-0000-000000000000}"/>
          </ac:picMkLst>
        </pc:picChg>
        <pc:picChg chg="add del mod">
          <ac:chgData name="sergey Kob" userId="4f36f3178b3a647b" providerId="LiveId" clId="{2A46D354-FE5B-47F5-B837-F4DC925B21B6}" dt="2026-03-14T10:16:37.651" v="48" actId="21"/>
          <ac:picMkLst>
            <pc:docMk/>
            <pc:sldMk cId="0" sldId="257"/>
            <ac:picMk id="4" creationId="{1A45C734-25A6-48AF-92E8-4E876815E046}"/>
          </ac:picMkLst>
        </pc:picChg>
        <pc:picChg chg="add mod">
          <ac:chgData name="sergey Kob" userId="4f36f3178b3a647b" providerId="LiveId" clId="{2A46D354-FE5B-47F5-B837-F4DC925B21B6}" dt="2026-03-14T10:16:48.270" v="51" actId="14100"/>
          <ac:picMkLst>
            <pc:docMk/>
            <pc:sldMk cId="0" sldId="257"/>
            <ac:picMk id="6" creationId="{DD0A29C0-DF19-4A11-95F2-141B0E6752E1}"/>
          </ac:picMkLst>
        </pc:picChg>
      </pc:sldChg>
      <pc:sldChg chg="addSp delSp modSp mod">
        <pc:chgData name="sergey Kob" userId="4f36f3178b3a647b" providerId="LiveId" clId="{2A46D354-FE5B-47F5-B837-F4DC925B21B6}" dt="2026-03-14T10:18:29.252" v="55" actId="14100"/>
        <pc:sldMkLst>
          <pc:docMk/>
          <pc:sldMk cId="0" sldId="258"/>
        </pc:sldMkLst>
        <pc:picChg chg="del">
          <ac:chgData name="sergey Kob" userId="4f36f3178b3a647b" providerId="LiveId" clId="{2A46D354-FE5B-47F5-B837-F4DC925B21B6}" dt="2026-03-14T10:03:20.738" v="5" actId="21"/>
          <ac:picMkLst>
            <pc:docMk/>
            <pc:sldMk cId="0" sldId="258"/>
            <ac:picMk id="2" creationId="{00000000-0000-0000-0000-000000000000}"/>
          </ac:picMkLst>
        </pc:picChg>
        <pc:picChg chg="add del mod">
          <ac:chgData name="sergey Kob" userId="4f36f3178b3a647b" providerId="LiveId" clId="{2A46D354-FE5B-47F5-B837-F4DC925B21B6}" dt="2026-03-14T10:17:05.009" v="52" actId="21"/>
          <ac:picMkLst>
            <pc:docMk/>
            <pc:sldMk cId="0" sldId="258"/>
            <ac:picMk id="4" creationId="{61BC8424-5BBE-46E5-A963-8927A5E3155B}"/>
          </ac:picMkLst>
        </pc:picChg>
        <pc:picChg chg="add mod">
          <ac:chgData name="sergey Kob" userId="4f36f3178b3a647b" providerId="LiveId" clId="{2A46D354-FE5B-47F5-B837-F4DC925B21B6}" dt="2026-03-14T10:18:29.252" v="55" actId="14100"/>
          <ac:picMkLst>
            <pc:docMk/>
            <pc:sldMk cId="0" sldId="258"/>
            <ac:picMk id="6" creationId="{5B58409F-1AF8-4E9C-B176-C609B5233F78}"/>
          </ac:picMkLst>
        </pc:picChg>
      </pc:sldChg>
      <pc:sldChg chg="addSp delSp modSp mod">
        <pc:chgData name="sergey Kob" userId="4f36f3178b3a647b" providerId="LiveId" clId="{2A46D354-FE5B-47F5-B837-F4DC925B21B6}" dt="2026-03-14T10:19:57.007" v="59" actId="14100"/>
        <pc:sldMkLst>
          <pc:docMk/>
          <pc:sldMk cId="0" sldId="259"/>
        </pc:sldMkLst>
        <pc:picChg chg="del">
          <ac:chgData name="sergey Kob" userId="4f36f3178b3a647b" providerId="LiveId" clId="{2A46D354-FE5B-47F5-B837-F4DC925B21B6}" dt="2026-03-14T10:04:37.957" v="9" actId="21"/>
          <ac:picMkLst>
            <pc:docMk/>
            <pc:sldMk cId="0" sldId="259"/>
            <ac:picMk id="2" creationId="{00000000-0000-0000-0000-000000000000}"/>
          </ac:picMkLst>
        </pc:picChg>
        <pc:picChg chg="add del mod">
          <ac:chgData name="sergey Kob" userId="4f36f3178b3a647b" providerId="LiveId" clId="{2A46D354-FE5B-47F5-B837-F4DC925B21B6}" dt="2026-03-14T10:18:52.317" v="56" actId="21"/>
          <ac:picMkLst>
            <pc:docMk/>
            <pc:sldMk cId="0" sldId="259"/>
            <ac:picMk id="4" creationId="{C2AF387D-2EF3-49E6-8710-C8EADA216335}"/>
          </ac:picMkLst>
        </pc:picChg>
        <pc:picChg chg="add mod">
          <ac:chgData name="sergey Kob" userId="4f36f3178b3a647b" providerId="LiveId" clId="{2A46D354-FE5B-47F5-B837-F4DC925B21B6}" dt="2026-03-14T10:19:57.007" v="59" actId="14100"/>
          <ac:picMkLst>
            <pc:docMk/>
            <pc:sldMk cId="0" sldId="259"/>
            <ac:picMk id="6" creationId="{5379E446-ADC6-423C-A927-0BFDF38C847A}"/>
          </ac:picMkLst>
        </pc:picChg>
      </pc:sldChg>
      <pc:sldChg chg="addSp delSp modSp mod">
        <pc:chgData name="sergey Kob" userId="4f36f3178b3a647b" providerId="LiveId" clId="{2A46D354-FE5B-47F5-B837-F4DC925B21B6}" dt="2026-03-14T10:23:15.372" v="76" actId="14100"/>
        <pc:sldMkLst>
          <pc:docMk/>
          <pc:sldMk cId="0" sldId="260"/>
        </pc:sldMkLst>
        <pc:picChg chg="del">
          <ac:chgData name="sergey Kob" userId="4f36f3178b3a647b" providerId="LiveId" clId="{2A46D354-FE5B-47F5-B837-F4DC925B21B6}" dt="2026-03-14T10:05:58.753" v="11" actId="21"/>
          <ac:picMkLst>
            <pc:docMk/>
            <pc:sldMk cId="0" sldId="260"/>
            <ac:picMk id="2" creationId="{00000000-0000-0000-0000-000000000000}"/>
          </ac:picMkLst>
        </pc:picChg>
        <pc:picChg chg="add del mod">
          <ac:chgData name="sergey Kob" userId="4f36f3178b3a647b" providerId="LiveId" clId="{2A46D354-FE5B-47F5-B837-F4DC925B21B6}" dt="2026-03-14T10:20:24.192" v="62" actId="21"/>
          <ac:picMkLst>
            <pc:docMk/>
            <pc:sldMk cId="0" sldId="260"/>
            <ac:picMk id="4" creationId="{E6680FDC-C022-426D-9871-2730262E5A3A}"/>
          </ac:picMkLst>
        </pc:picChg>
        <pc:picChg chg="add del mod">
          <ac:chgData name="sergey Kob" userId="4f36f3178b3a647b" providerId="LiveId" clId="{2A46D354-FE5B-47F5-B837-F4DC925B21B6}" dt="2026-03-14T10:23:10.331" v="73" actId="21"/>
          <ac:picMkLst>
            <pc:docMk/>
            <pc:sldMk cId="0" sldId="260"/>
            <ac:picMk id="6" creationId="{85196292-78D7-4952-A168-BC6F6DCC5B8D}"/>
          </ac:picMkLst>
        </pc:picChg>
        <pc:picChg chg="add mod">
          <ac:chgData name="sergey Kob" userId="4f36f3178b3a647b" providerId="LiveId" clId="{2A46D354-FE5B-47F5-B837-F4DC925B21B6}" dt="2026-03-14T10:23:15.372" v="76" actId="14100"/>
          <ac:picMkLst>
            <pc:docMk/>
            <pc:sldMk cId="0" sldId="260"/>
            <ac:picMk id="7" creationId="{622BCBEE-EFCE-48C1-995A-7949583E9FB2}"/>
          </ac:picMkLst>
        </pc:picChg>
      </pc:sldChg>
      <pc:sldChg chg="addSp delSp modSp mod">
        <pc:chgData name="sergey Kob" userId="4f36f3178b3a647b" providerId="LiveId" clId="{2A46D354-FE5B-47F5-B837-F4DC925B21B6}" dt="2026-03-14T10:24:25.263" v="80" actId="14100"/>
        <pc:sldMkLst>
          <pc:docMk/>
          <pc:sldMk cId="0" sldId="261"/>
        </pc:sldMkLst>
        <pc:picChg chg="del">
          <ac:chgData name="sergey Kob" userId="4f36f3178b3a647b" providerId="LiveId" clId="{2A46D354-FE5B-47F5-B837-F4DC925B21B6}" dt="2026-03-14T10:07:28.708" v="17" actId="21"/>
          <ac:picMkLst>
            <pc:docMk/>
            <pc:sldMk cId="0" sldId="261"/>
            <ac:picMk id="2" creationId="{00000000-0000-0000-0000-000000000000}"/>
          </ac:picMkLst>
        </pc:picChg>
        <pc:picChg chg="add del mod">
          <ac:chgData name="sergey Kob" userId="4f36f3178b3a647b" providerId="LiveId" clId="{2A46D354-FE5B-47F5-B837-F4DC925B21B6}" dt="2026-03-14T10:23:29.750" v="77" actId="21"/>
          <ac:picMkLst>
            <pc:docMk/>
            <pc:sldMk cId="0" sldId="261"/>
            <ac:picMk id="4" creationId="{957FCE3D-B4D4-4979-85A8-811CDA13AB18}"/>
          </ac:picMkLst>
        </pc:picChg>
        <pc:picChg chg="add del mod">
          <ac:chgData name="sergey Kob" userId="4f36f3178b3a647b" providerId="LiveId" clId="{2A46D354-FE5B-47F5-B837-F4DC925B21B6}" dt="2026-03-14T10:22:53.453" v="69" actId="21"/>
          <ac:picMkLst>
            <pc:docMk/>
            <pc:sldMk cId="0" sldId="261"/>
            <ac:picMk id="6" creationId="{131E6C45-A3AF-480D-9E32-856CFEDBED59}"/>
          </ac:picMkLst>
        </pc:picChg>
        <pc:picChg chg="add mod">
          <ac:chgData name="sergey Kob" userId="4f36f3178b3a647b" providerId="LiveId" clId="{2A46D354-FE5B-47F5-B837-F4DC925B21B6}" dt="2026-03-14T10:24:25.263" v="80" actId="14100"/>
          <ac:picMkLst>
            <pc:docMk/>
            <pc:sldMk cId="0" sldId="261"/>
            <ac:picMk id="8" creationId="{F20992AE-470E-498A-B29B-35C17F5AF985}"/>
          </ac:picMkLst>
        </pc:picChg>
      </pc:sldChg>
      <pc:sldChg chg="addSp delSp modSp mod">
        <pc:chgData name="sergey Kob" userId="4f36f3178b3a647b" providerId="LiveId" clId="{2A46D354-FE5B-47F5-B837-F4DC925B21B6}" dt="2026-03-14T10:26:58.284" v="84" actId="14100"/>
        <pc:sldMkLst>
          <pc:docMk/>
          <pc:sldMk cId="0" sldId="262"/>
        </pc:sldMkLst>
        <pc:picChg chg="del">
          <ac:chgData name="sergey Kob" userId="4f36f3178b3a647b" providerId="LiveId" clId="{2A46D354-FE5B-47F5-B837-F4DC925B21B6}" dt="2026-03-14T10:08:01.812" v="20" actId="21"/>
          <ac:picMkLst>
            <pc:docMk/>
            <pc:sldMk cId="0" sldId="262"/>
            <ac:picMk id="2" creationId="{00000000-0000-0000-0000-000000000000}"/>
          </ac:picMkLst>
        </pc:picChg>
        <pc:picChg chg="add del mod">
          <ac:chgData name="sergey Kob" userId="4f36f3178b3a647b" providerId="LiveId" clId="{2A46D354-FE5B-47F5-B837-F4DC925B21B6}" dt="2026-03-14T10:24:44.483" v="81" actId="21"/>
          <ac:picMkLst>
            <pc:docMk/>
            <pc:sldMk cId="0" sldId="262"/>
            <ac:picMk id="4" creationId="{F51D1DB3-4D7A-4EBF-9498-372266B155F4}"/>
          </ac:picMkLst>
        </pc:picChg>
        <pc:picChg chg="add mod">
          <ac:chgData name="sergey Kob" userId="4f36f3178b3a647b" providerId="LiveId" clId="{2A46D354-FE5B-47F5-B837-F4DC925B21B6}" dt="2026-03-14T10:26:58.284" v="84" actId="14100"/>
          <ac:picMkLst>
            <pc:docMk/>
            <pc:sldMk cId="0" sldId="262"/>
            <ac:picMk id="6" creationId="{1E26FDFF-7095-48B4-BE61-ACA0C4FBFABB}"/>
          </ac:picMkLst>
        </pc:picChg>
      </pc:sldChg>
      <pc:sldChg chg="addSp delSp modSp mod">
        <pc:chgData name="sergey Kob" userId="4f36f3178b3a647b" providerId="LiveId" clId="{2A46D354-FE5B-47F5-B837-F4DC925B21B6}" dt="2026-03-14T10:31:24.887" v="96" actId="1076"/>
        <pc:sldMkLst>
          <pc:docMk/>
          <pc:sldMk cId="0" sldId="263"/>
        </pc:sldMkLst>
        <pc:picChg chg="del">
          <ac:chgData name="sergey Kob" userId="4f36f3178b3a647b" providerId="LiveId" clId="{2A46D354-FE5B-47F5-B837-F4DC925B21B6}" dt="2026-03-14T10:08:30.950" v="24" actId="21"/>
          <ac:picMkLst>
            <pc:docMk/>
            <pc:sldMk cId="0" sldId="263"/>
            <ac:picMk id="2" creationId="{00000000-0000-0000-0000-000000000000}"/>
          </ac:picMkLst>
        </pc:picChg>
        <pc:picChg chg="add del mod">
          <ac:chgData name="sergey Kob" userId="4f36f3178b3a647b" providerId="LiveId" clId="{2A46D354-FE5B-47F5-B837-F4DC925B21B6}" dt="2026-03-14T10:27:17.422" v="85" actId="21"/>
          <ac:picMkLst>
            <pc:docMk/>
            <pc:sldMk cId="0" sldId="263"/>
            <ac:picMk id="4" creationId="{0D26BED2-9F0A-487E-B2FC-51A88CAC089D}"/>
          </ac:picMkLst>
        </pc:picChg>
        <pc:picChg chg="add del mod">
          <ac:chgData name="sergey Kob" userId="4f36f3178b3a647b" providerId="LiveId" clId="{2A46D354-FE5B-47F5-B837-F4DC925B21B6}" dt="2026-03-14T10:31:19.857" v="94" actId="21"/>
          <ac:picMkLst>
            <pc:docMk/>
            <pc:sldMk cId="0" sldId="263"/>
            <ac:picMk id="6" creationId="{A755C0FE-E451-4C6A-8E83-72161A21B420}"/>
          </ac:picMkLst>
        </pc:picChg>
        <pc:picChg chg="add mod">
          <ac:chgData name="sergey Kob" userId="4f36f3178b3a647b" providerId="LiveId" clId="{2A46D354-FE5B-47F5-B837-F4DC925B21B6}" dt="2026-03-14T10:31:24.887" v="96" actId="1076"/>
          <ac:picMkLst>
            <pc:docMk/>
            <pc:sldMk cId="0" sldId="263"/>
            <ac:picMk id="7" creationId="{17FFA4D9-81A9-4116-844E-8A5693D42A0D}"/>
          </ac:picMkLst>
        </pc:picChg>
      </pc:sldChg>
      <pc:sldChg chg="addSp delSp modSp mod">
        <pc:chgData name="sergey Kob" userId="4f36f3178b3a647b" providerId="LiveId" clId="{2A46D354-FE5B-47F5-B837-F4DC925B21B6}" dt="2026-03-14T10:41:32.298" v="102" actId="14100"/>
        <pc:sldMkLst>
          <pc:docMk/>
          <pc:sldMk cId="0" sldId="264"/>
        </pc:sldMkLst>
        <pc:picChg chg="del">
          <ac:chgData name="sergey Kob" userId="4f36f3178b3a647b" providerId="LiveId" clId="{2A46D354-FE5B-47F5-B837-F4DC925B21B6}" dt="2026-03-14T10:09:23.479" v="29" actId="21"/>
          <ac:picMkLst>
            <pc:docMk/>
            <pc:sldMk cId="0" sldId="264"/>
            <ac:picMk id="3" creationId="{29B113C3-4241-4E4D-A361-EF84F637CFE0}"/>
          </ac:picMkLst>
        </pc:picChg>
        <pc:picChg chg="add del mod">
          <ac:chgData name="sergey Kob" userId="4f36f3178b3a647b" providerId="LiveId" clId="{2A46D354-FE5B-47F5-B837-F4DC925B21B6}" dt="2026-03-14T10:32:13.699" v="97" actId="21"/>
          <ac:picMkLst>
            <pc:docMk/>
            <pc:sldMk cId="0" sldId="264"/>
            <ac:picMk id="4" creationId="{C8A4E9E1-1161-4DB7-B92B-5B6307C8B0E0}"/>
          </ac:picMkLst>
        </pc:picChg>
        <pc:picChg chg="add mod">
          <ac:chgData name="sergey Kob" userId="4f36f3178b3a647b" providerId="LiveId" clId="{2A46D354-FE5B-47F5-B837-F4DC925B21B6}" dt="2026-03-14T10:41:32.298" v="102" actId="14100"/>
          <ac:picMkLst>
            <pc:docMk/>
            <pc:sldMk cId="0" sldId="264"/>
            <ac:picMk id="5" creationId="{CED63D65-F42C-4371-A2C8-6A784EA52E8F}"/>
          </ac:picMkLst>
        </pc:picChg>
      </pc:sldChg>
      <pc:sldChg chg="addSp delSp modSp mod">
        <pc:chgData name="sergey Kob" userId="4f36f3178b3a647b" providerId="LiveId" clId="{2A46D354-FE5B-47F5-B837-F4DC925B21B6}" dt="2026-03-14T10:52:49.721" v="246" actId="1076"/>
        <pc:sldMkLst>
          <pc:docMk/>
          <pc:sldMk cId="0" sldId="265"/>
        </pc:sldMkLst>
        <pc:picChg chg="del">
          <ac:chgData name="sergey Kob" userId="4f36f3178b3a647b" providerId="LiveId" clId="{2A46D354-FE5B-47F5-B837-F4DC925B21B6}" dt="2026-03-14T10:10:12.430" v="33" actId="21"/>
          <ac:picMkLst>
            <pc:docMk/>
            <pc:sldMk cId="0" sldId="265"/>
            <ac:picMk id="2" creationId="{00000000-0000-0000-0000-000000000000}"/>
          </ac:picMkLst>
        </pc:picChg>
        <pc:picChg chg="add del mod">
          <ac:chgData name="sergey Kob" userId="4f36f3178b3a647b" providerId="LiveId" clId="{2A46D354-FE5B-47F5-B837-F4DC925B21B6}" dt="2026-03-14T10:52:42.602" v="244" actId="21"/>
          <ac:picMkLst>
            <pc:docMk/>
            <pc:sldMk cId="0" sldId="265"/>
            <ac:picMk id="4" creationId="{471C1C20-0412-416D-83E0-228AA4CEFDAF}"/>
          </ac:picMkLst>
        </pc:picChg>
        <pc:picChg chg="add del mod">
          <ac:chgData name="sergey Kob" userId="4f36f3178b3a647b" providerId="LiveId" clId="{2A46D354-FE5B-47F5-B837-F4DC925B21B6}" dt="2026-03-14T10:41:20.375" v="99" actId="21"/>
          <ac:picMkLst>
            <pc:docMk/>
            <pc:sldMk cId="0" sldId="265"/>
            <ac:picMk id="6" creationId="{CB21F3E3-2997-4B76-84F5-9E76F8787521}"/>
          </ac:picMkLst>
        </pc:picChg>
        <pc:picChg chg="add mod">
          <ac:chgData name="sergey Kob" userId="4f36f3178b3a647b" providerId="LiveId" clId="{2A46D354-FE5B-47F5-B837-F4DC925B21B6}" dt="2026-03-14T10:52:49.721" v="246" actId="1076"/>
          <ac:picMkLst>
            <pc:docMk/>
            <pc:sldMk cId="0" sldId="265"/>
            <ac:picMk id="8" creationId="{602D115B-2E10-4B7C-895E-C3F08C465DF4}"/>
          </ac:picMkLst>
        </pc:picChg>
      </pc:sldChg>
      <pc:sldChg chg="addSp delSp modSp mod">
        <pc:chgData name="sergey Kob" userId="4f36f3178b3a647b" providerId="LiveId" clId="{2A46D354-FE5B-47F5-B837-F4DC925B21B6}" dt="2026-03-14T11:02:40.671" v="260" actId="1076"/>
        <pc:sldMkLst>
          <pc:docMk/>
          <pc:sldMk cId="342936281" sldId="266"/>
        </pc:sldMkLst>
        <pc:spChg chg="add mod ord">
          <ac:chgData name="sergey Kob" userId="4f36f3178b3a647b" providerId="LiveId" clId="{2A46D354-FE5B-47F5-B837-F4DC925B21B6}" dt="2026-03-14T11:02:40.671" v="260" actId="1076"/>
          <ac:spMkLst>
            <pc:docMk/>
            <pc:sldMk cId="342936281" sldId="266"/>
            <ac:spMk id="7" creationId="{672B4318-2FF6-45AD-A25D-FE24468A7C85}"/>
          </ac:spMkLst>
        </pc:spChg>
        <pc:picChg chg="del">
          <ac:chgData name="sergey Kob" userId="4f36f3178b3a647b" providerId="LiveId" clId="{2A46D354-FE5B-47F5-B837-F4DC925B21B6}" dt="2026-03-14T10:11:03.994" v="38" actId="21"/>
          <ac:picMkLst>
            <pc:docMk/>
            <pc:sldMk cId="342936281" sldId="266"/>
            <ac:picMk id="2" creationId="{25458EBB-08B6-40F8-9517-9722616D8C83}"/>
          </ac:picMkLst>
        </pc:picChg>
        <pc:picChg chg="add del mod">
          <ac:chgData name="sergey Kob" userId="4f36f3178b3a647b" providerId="LiveId" clId="{2A46D354-FE5B-47F5-B837-F4DC925B21B6}" dt="2026-03-14T11:01:57.763" v="249" actId="21"/>
          <ac:picMkLst>
            <pc:docMk/>
            <pc:sldMk cId="342936281" sldId="266"/>
            <ac:picMk id="4" creationId="{BEEECA80-D028-4A70-852B-9B557E88B772}"/>
          </ac:picMkLst>
        </pc:picChg>
        <pc:picChg chg="add del mod">
          <ac:chgData name="sergey Kob" userId="4f36f3178b3a647b" providerId="LiveId" clId="{2A46D354-FE5B-47F5-B837-F4DC925B21B6}" dt="2026-03-14T10:31:12.545" v="91" actId="21"/>
          <ac:picMkLst>
            <pc:docMk/>
            <pc:sldMk cId="342936281" sldId="266"/>
            <ac:picMk id="6" creationId="{67B89D8B-5F69-4146-B69D-FC90B4065D8C}"/>
          </ac:picMkLst>
        </pc:picChg>
        <pc:picChg chg="add mod">
          <ac:chgData name="sergey Kob" userId="4f36f3178b3a647b" providerId="LiveId" clId="{2A46D354-FE5B-47F5-B837-F4DC925B21B6}" dt="2026-03-14T11:02:34.429" v="258" actId="14100"/>
          <ac:picMkLst>
            <pc:docMk/>
            <pc:sldMk cId="342936281" sldId="266"/>
            <ac:picMk id="9" creationId="{181FEE80-8AB8-4175-8233-5868A1C999E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0BE2CE-1A3F-4356-93CB-216F6D969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4956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2D115B-2E10-4B7C-895E-C3F08C465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0698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1FEE80-8AB8-4175-8233-5868A1C99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377183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B4318-2FF6-45AD-A25D-FE24468A7C85}"/>
              </a:ext>
            </a:extLst>
          </p:cNvPr>
          <p:cNvSpPr txBox="1"/>
          <p:nvPr/>
        </p:nvSpPr>
        <p:spPr>
          <a:xfrm>
            <a:off x="9499600" y="76200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Авторы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ru-RU" dirty="0">
                <a:solidFill>
                  <a:schemeClr val="bg1"/>
                </a:solidFill>
              </a:rPr>
              <a:t>Шубин Петр Кириллович, Кобылинский Сергей Владимирович, </a:t>
            </a:r>
            <a:r>
              <a:rPr lang="ru-RU" dirty="0" err="1">
                <a:solidFill>
                  <a:schemeClr val="bg1"/>
                </a:solidFill>
              </a:rPr>
              <a:t>Караева</a:t>
            </a:r>
            <a:r>
              <a:rPr lang="ru-RU" dirty="0">
                <a:solidFill>
                  <a:schemeClr val="bg1"/>
                </a:solidFill>
              </a:rPr>
              <a:t> Вероника </a:t>
            </a:r>
            <a:r>
              <a:rPr lang="ru-RU" dirty="0" err="1">
                <a:solidFill>
                  <a:schemeClr val="bg1"/>
                </a:solidFill>
              </a:rPr>
              <a:t>Тасоевна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0A29C0-DF19-4A11-95F2-141B0E67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392605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58409F-1AF8-4E9C-B176-C609B523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392605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79E446-ADC6-423C-A927-0BFDF38C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392605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2BCBEE-EFCE-48C1-995A-7949583E9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389146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0992AE-470E-498A-B29B-35C17F5AF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400261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26FDFF-7095-48B4-BE61-ACA0C4FB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79296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FFA4D9-81A9-4116-844E-8A5693D4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97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D63D65-F42C-4371-A2C8-6A784EA52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389146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</Words>
  <Application>Microsoft Office PowerPoint</Application>
  <PresentationFormat>Произвольный</PresentationFormat>
  <Paragraphs>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Kob</dc:creator>
  <cp:lastModifiedBy>sergey Kob</cp:lastModifiedBy>
  <cp:revision>8</cp:revision>
  <dcterms:created xsi:type="dcterms:W3CDTF">2006-08-16T00:00:00Z</dcterms:created>
  <dcterms:modified xsi:type="dcterms:W3CDTF">2026-03-14T11:03:19Z</dcterms:modified>
</cp:coreProperties>
</file>