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63" r:id="rId3"/>
    <p:sldId id="286" r:id="rId4"/>
    <p:sldId id="287" r:id="rId5"/>
    <p:sldId id="266" r:id="rId6"/>
    <p:sldId id="265" r:id="rId7"/>
    <p:sldId id="267" r:id="rId8"/>
    <p:sldId id="269" r:id="rId9"/>
    <p:sldId id="288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8500"/>
    <a:srgbClr val="3D615E"/>
    <a:srgbClr val="4A7672"/>
    <a:srgbClr val="92BBB7"/>
    <a:srgbClr val="AC7700"/>
    <a:srgbClr val="F2A700"/>
    <a:srgbClr val="FFCE65"/>
    <a:srgbClr val="FF562F"/>
    <a:srgbClr val="FF3809"/>
    <a:srgbClr val="FF56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3BFA660-A723-440D-B249-84257BB99B9C}" type="datetimeFigureOut">
              <a:rPr lang="ru-RU" smtClean="0"/>
              <a:pPr/>
              <a:t>01.04.2026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8F5F8C59-5C81-4DB5-B101-B59401BDACA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09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972061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1945af8afb6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3" name="Google Shape;613;g1945af8afb6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1642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1400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Google Shape;1233;g19475580099_0_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4" name="Google Shape;1234;g19475580099_0_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71633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32337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Google Shape;1506;g1945af8afb6_0_5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7" name="Google Shape;1507;g1945af8afb6_0_5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1170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9">
          <a:extLst>
            <a:ext uri="{FF2B5EF4-FFF2-40B4-BE49-F238E27FC236}">
              <a16:creationId xmlns:a16="http://schemas.microsoft.com/office/drawing/2014/main" id="{F4302EB6-D49C-ECB8-E4B8-843F95CAB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g19186edecb2_0_314:notes">
            <a:extLst>
              <a:ext uri="{FF2B5EF4-FFF2-40B4-BE49-F238E27FC236}">
                <a16:creationId xmlns:a16="http://schemas.microsoft.com/office/drawing/2014/main" id="{B0118DDC-9D77-894B-3AFF-2E646BDF86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1" name="Google Shape;541;g19186edecb2_0_314:notes">
            <a:extLst>
              <a:ext uri="{FF2B5EF4-FFF2-40B4-BE49-F238E27FC236}">
                <a16:creationId xmlns:a16="http://schemas.microsoft.com/office/drawing/2014/main" id="{4A33666F-CE6C-6E51-9F5C-172678F5C3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2224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1945af8afb6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3" name="Google Shape;613;g1945af8afb6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4220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1945af8afb6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3" name="Google Shape;613;g1945af8afb6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4596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7340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8818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Google Shape;1233;g19475580099_0_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4" name="Google Shape;1234;g19475580099_0_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8501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g19186edecb2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1" name="Google Shape;541;g19186edecb2_0_3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207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1945af8afb6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3" name="Google Shape;613;g1945af8afb6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5934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BD25A9A-4588-F950-15AF-937F795ACB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C0F4C0-E091-A02A-D498-287575D9B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50428"/>
            <a:ext cx="9144000" cy="2387600"/>
          </a:xfrm>
        </p:spPr>
        <p:txBody>
          <a:bodyPr anchor="b">
            <a:normAutofit/>
          </a:bodyPr>
          <a:lstStyle>
            <a:lvl1pPr algn="ctr">
              <a:defRPr sz="8000" b="1">
                <a:solidFill>
                  <a:srgbClr val="3D615E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22FF636-EAE4-BB90-6DAC-F208C86AC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9351"/>
            <a:ext cx="9144000" cy="770865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C085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ru-UA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49DEA6-0D43-EAA5-9772-F327A1650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37A9CA-7EE9-FDBD-18C5-789F95224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AED3E4-7070-60FA-BE9D-154D14E48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8529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B08A7-43AF-E76D-8BA8-858295195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56426A-677C-E18E-047B-E1407D838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81C7E2-0ECF-266C-6645-666A7DDFB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B63812-BBDB-1132-77E9-18DCB926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2A74AB-F6B9-D610-E9B2-186A78AB5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5429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FCF4AF-A827-0D51-17F4-89774A9D5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80E2A35-41BA-F516-C251-EA551E2F2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9872F5-BC5D-D839-E315-5CFB72BE1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C74A1E-333E-7E3C-F452-D7D94E36D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7CA703-AD0A-1741-02BC-3F9D5CE42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3167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3225400" y="2704000"/>
            <a:ext cx="5741200" cy="21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48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48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48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48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48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48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48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DM Sans"/>
              <a:buNone/>
              <a:defRPr sz="48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5236400" y="1322933"/>
            <a:ext cx="1719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DM Sans"/>
              <a:buNone/>
              <a:defRPr sz="16000" b="1">
                <a:latin typeface="DM Sans"/>
                <a:ea typeface="DM Sans"/>
                <a:cs typeface="DM Sans"/>
                <a:sym typeface="DM San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DM Sans"/>
              <a:buNone/>
              <a:defRPr sz="16000" b="1">
                <a:latin typeface="DM Sans"/>
                <a:ea typeface="DM Sans"/>
                <a:cs typeface="DM Sans"/>
                <a:sym typeface="DM San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DM Sans"/>
              <a:buNone/>
              <a:defRPr sz="16000" b="1">
                <a:latin typeface="DM Sans"/>
                <a:ea typeface="DM Sans"/>
                <a:cs typeface="DM Sans"/>
                <a:sym typeface="DM San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DM Sans"/>
              <a:buNone/>
              <a:defRPr sz="16000" b="1">
                <a:latin typeface="DM Sans"/>
                <a:ea typeface="DM Sans"/>
                <a:cs typeface="DM Sans"/>
                <a:sym typeface="DM San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DM Sans"/>
              <a:buNone/>
              <a:defRPr sz="16000" b="1">
                <a:latin typeface="DM Sans"/>
                <a:ea typeface="DM Sans"/>
                <a:cs typeface="DM Sans"/>
                <a:sym typeface="DM San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DM Sans"/>
              <a:buNone/>
              <a:defRPr sz="16000" b="1">
                <a:latin typeface="DM Sans"/>
                <a:ea typeface="DM Sans"/>
                <a:cs typeface="DM Sans"/>
                <a:sym typeface="DM San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DM Sans"/>
              <a:buNone/>
              <a:defRPr sz="16000" b="1">
                <a:latin typeface="DM Sans"/>
                <a:ea typeface="DM Sans"/>
                <a:cs typeface="DM Sans"/>
                <a:sym typeface="DM San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DM Sans"/>
              <a:buNone/>
              <a:defRPr sz="16000" b="1"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3808600" y="5007100"/>
            <a:ext cx="4574800" cy="82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0" y="6144667"/>
            <a:ext cx="12192000" cy="8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Times New Roman" panose="02020603050405020304" pitchFamily="18" charset="0"/>
            </a:endParaRPr>
          </a:p>
        </p:txBody>
      </p:sp>
      <p:grpSp>
        <p:nvGrpSpPr>
          <p:cNvPr id="17" name="Google Shape;17;p3"/>
          <p:cNvGrpSpPr/>
          <p:nvPr/>
        </p:nvGrpSpPr>
        <p:grpSpPr>
          <a:xfrm>
            <a:off x="3580530" y="102253"/>
            <a:ext cx="1127363" cy="1222167"/>
            <a:chOff x="7511392" y="307000"/>
            <a:chExt cx="863570" cy="936192"/>
          </a:xfrm>
        </p:grpSpPr>
        <p:sp>
          <p:nvSpPr>
            <p:cNvPr id="18" name="Google Shape;18;p3"/>
            <p:cNvSpPr/>
            <p:nvPr/>
          </p:nvSpPr>
          <p:spPr>
            <a:xfrm>
              <a:off x="7927457" y="838406"/>
              <a:ext cx="447505" cy="404786"/>
            </a:xfrm>
            <a:custGeom>
              <a:avLst/>
              <a:gdLst/>
              <a:ahLst/>
              <a:cxnLst/>
              <a:rect l="l" t="t" r="r" b="b"/>
              <a:pathLst>
                <a:path w="5552" h="5022" extrusionOk="0">
                  <a:moveTo>
                    <a:pt x="2386" y="1"/>
                  </a:moveTo>
                  <a:cubicBezTo>
                    <a:pt x="2386" y="7"/>
                    <a:pt x="1" y="2159"/>
                    <a:pt x="1342" y="4353"/>
                  </a:cubicBezTo>
                  <a:cubicBezTo>
                    <a:pt x="1342" y="4353"/>
                    <a:pt x="2052" y="5021"/>
                    <a:pt x="3210" y="5021"/>
                  </a:cubicBezTo>
                  <a:cubicBezTo>
                    <a:pt x="3863" y="5021"/>
                    <a:pt x="4659" y="4809"/>
                    <a:pt x="5551" y="4144"/>
                  </a:cubicBezTo>
                  <a:cubicBezTo>
                    <a:pt x="5551" y="4144"/>
                    <a:pt x="3280" y="3125"/>
                    <a:pt x="23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7511392" y="307000"/>
              <a:ext cx="787164" cy="882356"/>
            </a:xfrm>
            <a:custGeom>
              <a:avLst/>
              <a:gdLst/>
              <a:ahLst/>
              <a:cxnLst/>
              <a:rect l="l" t="t" r="r" b="b"/>
              <a:pathLst>
                <a:path w="9766" h="10947" extrusionOk="0">
                  <a:moveTo>
                    <a:pt x="7989" y="0"/>
                  </a:moveTo>
                  <a:cubicBezTo>
                    <a:pt x="7989" y="0"/>
                    <a:pt x="0" y="3476"/>
                    <a:pt x="6504" y="10946"/>
                  </a:cubicBezTo>
                  <a:cubicBezTo>
                    <a:pt x="6504" y="10946"/>
                    <a:pt x="5473" y="8436"/>
                    <a:pt x="9766" y="6141"/>
                  </a:cubicBezTo>
                  <a:cubicBezTo>
                    <a:pt x="9766" y="6141"/>
                    <a:pt x="7917" y="2880"/>
                    <a:pt x="79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8882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6"/>
          <p:cNvSpPr/>
          <p:nvPr/>
        </p:nvSpPr>
        <p:spPr>
          <a:xfrm>
            <a:off x="0" y="6144667"/>
            <a:ext cx="12192000" cy="8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107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7"/>
          <p:cNvSpPr txBox="1">
            <a:spLocks noGrp="1"/>
          </p:cNvSpPr>
          <p:nvPr>
            <p:ph type="ctrTitle"/>
          </p:nvPr>
        </p:nvSpPr>
        <p:spPr>
          <a:xfrm>
            <a:off x="6056024" y="713333"/>
            <a:ext cx="5176800" cy="13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239" name="Google Shape;239;p27"/>
          <p:cNvSpPr txBox="1">
            <a:spLocks noGrp="1"/>
          </p:cNvSpPr>
          <p:nvPr>
            <p:ph type="subTitle" idx="1"/>
          </p:nvPr>
        </p:nvSpPr>
        <p:spPr>
          <a:xfrm>
            <a:off x="6050133" y="1870167"/>
            <a:ext cx="5188400" cy="15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40" name="Google Shape;240;p27"/>
          <p:cNvSpPr/>
          <p:nvPr/>
        </p:nvSpPr>
        <p:spPr>
          <a:xfrm>
            <a:off x="0" y="6144667"/>
            <a:ext cx="12192000" cy="810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Times New Roman" panose="02020603050405020304" pitchFamily="18" charset="0"/>
            </a:endParaRPr>
          </a:p>
        </p:txBody>
      </p:sp>
      <p:sp>
        <p:nvSpPr>
          <p:cNvPr id="241" name="Google Shape;241;p27"/>
          <p:cNvSpPr txBox="1"/>
          <p:nvPr/>
        </p:nvSpPr>
        <p:spPr>
          <a:xfrm>
            <a:off x="6284767" y="4938667"/>
            <a:ext cx="4948000" cy="8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 sz="1333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CRÉDITOS: Esta plantilla para presentaciones es una creación de </a:t>
            </a:r>
            <a:r>
              <a:rPr lang="en" sz="1333" b="1">
                <a:solidFill>
                  <a:schemeClr val="dk1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en" sz="1333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, e incluye iconos de </a:t>
            </a:r>
            <a:r>
              <a:rPr lang="en" sz="1333" b="1">
                <a:solidFill>
                  <a:schemeClr val="dk1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en" sz="1333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, infografías e imágenes de </a:t>
            </a:r>
            <a:r>
              <a:rPr lang="en" sz="1333" b="1">
                <a:solidFill>
                  <a:schemeClr val="dk1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endParaRPr sz="1333" b="1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</p:spTree>
    <p:extLst>
      <p:ext uri="{BB962C8B-B14F-4D97-AF65-F5344CB8AC3E}">
        <p14:creationId xmlns:p14="http://schemas.microsoft.com/office/powerpoint/2010/main" val="417399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E9FD6-471F-7AB8-0AE8-82B25BB8E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885101-1B29-3AD7-901C-A00DD8333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C61163-4E90-987D-5F9C-A480D6C7A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52BA18-474E-BCBB-034E-7865B7F1C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824B9E-A8C2-3562-1A8F-0E5346A1A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6941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90D2A3-3F6C-6939-2878-0EAE4B287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DBBCE6-69E4-A973-E95E-6D82130EF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8DE9A9-84C5-5FDB-6F71-1926140C2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F8C557-803E-78D5-67EE-C47E8DE4A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05E29A-7F00-A7F2-D3FD-72C6846F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8305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7ACDF-AABE-1E29-7CA1-4181F4652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AE7B99-9866-765E-51B5-A160D072F2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EFC735-9C92-33C4-CB27-28192C19E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90C563-D8D3-4A61-99B0-762911310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BEDDF3-CE4A-ED6D-97BA-DDD50E331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E49543-9736-8E7D-49C9-CBF2EE07A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2893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D07B37-EFC5-016D-E633-F8D4145FA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4A2552-4E03-4F13-C57D-183534490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6F37C0-B8A2-5FDB-65F3-3037643D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28CC84B-14B8-6224-6865-B54FC32FAB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411F1BB-5D1D-7C41-A3F9-0BE3649AE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9135937-DE84-D594-266C-F2327F922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EA01070-3C01-F0D8-1B99-1C82E2761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B4BB968-51C7-D0F3-E8DF-4896C9D7B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1334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AA0F14-3B6F-2216-BD66-A58F45587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3D3BED4-F4B4-CAC5-B220-9109229C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48B434-CAEE-C91F-E1F7-28A555C2D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3B469EE-F053-0AD2-2716-97837215F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385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8DE3E20-4CBE-56E2-4155-AD0311619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546CAF5-BC96-9D37-926C-697F710E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AA3200E-13FF-E654-CF5E-6D4DBE598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840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A62C23-9938-47AC-347B-2F955301F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010739-720D-60CE-4B14-8ED9E1E49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5B897A-A13E-BEB4-72C0-7707CB072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9837B4-C988-E07B-E3F4-89FDB12E1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A46F2C-43D2-F901-6E8E-DCEF64363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6B9DB4-8B25-ADC6-8FA0-9A7DB73FB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55804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64C891-7065-88A8-43A8-96D9D020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C24D8D8-539A-706E-339B-4A981AF18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4242E42-4474-8264-6B5C-77BE8C768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F29A36-0C66-5B35-424B-99AE88980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71D1A-1E00-4F00-9601-127C15B7BBB5}" type="datetimeFigureOut">
              <a:rPr lang="ru-UA" smtClean="0"/>
              <a:t>04/01/2026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B1A4CB-776E-ECA2-15C5-5421DDB86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1A049A5-218E-4FD0-D648-9991B8614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06B0-1090-416B-897D-0C6E44530F4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9376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4F4D78A-B50F-94B9-8230-DEB2A9DF2FE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7EFCD6-5BC6-6749-8FAA-9E8DA50E9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37" y="594592"/>
            <a:ext cx="10515600" cy="549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ru-UA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69D9BB-4AD5-71FB-6382-1AF1D448F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ru-UA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608568-69F3-FE8F-4490-7FEA50825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1271D1A-1E00-4F00-9601-127C15B7BBB5}" type="datetimeFigureOut">
              <a:rPr lang="ru-UA" smtClean="0"/>
              <a:pPr/>
              <a:t>04/01/2026</a:t>
            </a:fld>
            <a:endParaRPr lang="ru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196CBD-027C-1CAC-0387-63E908E5D0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ru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EFBBCB-ABF7-6E53-505E-FC5EDC84A9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8E6E06B0-1090-416B-897D-0C6E44530F4B}" type="slidenum">
              <a:rPr lang="ru-UA" smtClean="0"/>
              <a:pPr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9215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562F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3"/>
          <p:cNvSpPr txBox="1">
            <a:spLocks noGrp="1"/>
          </p:cNvSpPr>
          <p:nvPr>
            <p:ph type="ctrTitle"/>
          </p:nvPr>
        </p:nvSpPr>
        <p:spPr>
          <a:xfrm flipH="1">
            <a:off x="514077" y="436021"/>
            <a:ext cx="6115170" cy="257986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Совершенствование процедур «Общественных слушаний по проекту бюджета и отчету об исполнении бюджета на местном уровне»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sym typeface="DM Sans"/>
            </a:endParaRPr>
          </a:p>
        </p:txBody>
      </p:sp>
      <p:grpSp>
        <p:nvGrpSpPr>
          <p:cNvPr id="283" name="Google Shape;283;p33"/>
          <p:cNvGrpSpPr/>
          <p:nvPr/>
        </p:nvGrpSpPr>
        <p:grpSpPr>
          <a:xfrm>
            <a:off x="6884941" y="717581"/>
            <a:ext cx="5307059" cy="5598950"/>
            <a:chOff x="524550" y="578788"/>
            <a:chExt cx="3980294" cy="4199213"/>
          </a:xfrm>
        </p:grpSpPr>
        <p:grpSp>
          <p:nvGrpSpPr>
            <p:cNvPr id="284" name="Google Shape;284;p33"/>
            <p:cNvGrpSpPr/>
            <p:nvPr/>
          </p:nvGrpSpPr>
          <p:grpSpPr>
            <a:xfrm flipH="1">
              <a:off x="3840211" y="2972930"/>
              <a:ext cx="664633" cy="664286"/>
              <a:chOff x="6212418" y="1482331"/>
              <a:chExt cx="627249" cy="626921"/>
            </a:xfrm>
          </p:grpSpPr>
          <p:sp>
            <p:nvSpPr>
              <p:cNvPr id="285" name="Google Shape;285;p33"/>
              <p:cNvSpPr/>
              <p:nvPr/>
            </p:nvSpPr>
            <p:spPr>
              <a:xfrm>
                <a:off x="6212418" y="1482331"/>
                <a:ext cx="627249" cy="620800"/>
              </a:xfrm>
              <a:custGeom>
                <a:avLst/>
                <a:gdLst/>
                <a:ahLst/>
                <a:cxnLst/>
                <a:rect l="l" t="t" r="r" b="b"/>
                <a:pathLst>
                  <a:path w="7782" h="7702" extrusionOk="0">
                    <a:moveTo>
                      <a:pt x="6112" y="1623"/>
                    </a:moveTo>
                    <a:cubicBezTo>
                      <a:pt x="6112" y="1623"/>
                      <a:pt x="6112" y="1623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12" y="1623"/>
                      <a:pt x="6112" y="1623"/>
                    </a:cubicBezTo>
                    <a:close/>
                    <a:moveTo>
                      <a:pt x="1032" y="1"/>
                    </a:moveTo>
                    <a:cubicBezTo>
                      <a:pt x="1032" y="1"/>
                      <a:pt x="1" y="4037"/>
                      <a:pt x="1909" y="6207"/>
                    </a:cubicBezTo>
                    <a:cubicBezTo>
                      <a:pt x="1909" y="6207"/>
                      <a:pt x="3569" y="7701"/>
                      <a:pt x="5835" y="7701"/>
                    </a:cubicBezTo>
                    <a:cubicBezTo>
                      <a:pt x="6447" y="7701"/>
                      <a:pt x="7102" y="7592"/>
                      <a:pt x="7781" y="7316"/>
                    </a:cubicBezTo>
                    <a:cubicBezTo>
                      <a:pt x="7781" y="7316"/>
                      <a:pt x="5635" y="6499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09" y="1623"/>
                      <a:pt x="6104" y="1623"/>
                    </a:cubicBezTo>
                    <a:cubicBezTo>
                      <a:pt x="5980" y="1623"/>
                      <a:pt x="4400" y="1465"/>
                      <a:pt x="10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6" name="Google Shape;286;p33"/>
              <p:cNvSpPr/>
              <p:nvPr/>
            </p:nvSpPr>
            <p:spPr>
              <a:xfrm>
                <a:off x="6365722" y="1881228"/>
                <a:ext cx="473459" cy="228024"/>
              </a:xfrm>
              <a:custGeom>
                <a:avLst/>
                <a:gdLst/>
                <a:ahLst/>
                <a:cxnLst/>
                <a:rect l="l" t="t" r="r" b="b"/>
                <a:pathLst>
                  <a:path w="5874" h="2829" extrusionOk="0">
                    <a:moveTo>
                      <a:pt x="5873" y="2367"/>
                    </a:moveTo>
                    <a:cubicBezTo>
                      <a:pt x="5872" y="2368"/>
                      <a:pt x="5870" y="2368"/>
                      <a:pt x="5869" y="2369"/>
                    </a:cubicBezTo>
                    <a:lnTo>
                      <a:pt x="5869" y="2369"/>
                    </a:lnTo>
                    <a:cubicBezTo>
                      <a:pt x="5872" y="2368"/>
                      <a:pt x="5874" y="2368"/>
                      <a:pt x="5873" y="2367"/>
                    </a:cubicBezTo>
                    <a:close/>
                    <a:moveTo>
                      <a:pt x="2141" y="0"/>
                    </a:moveTo>
                    <a:cubicBezTo>
                      <a:pt x="2141" y="0"/>
                      <a:pt x="1496" y="1415"/>
                      <a:pt x="546" y="1415"/>
                    </a:cubicBezTo>
                    <a:cubicBezTo>
                      <a:pt x="373" y="1415"/>
                      <a:pt x="191" y="1368"/>
                      <a:pt x="1" y="1258"/>
                    </a:cubicBezTo>
                    <a:lnTo>
                      <a:pt x="1" y="1258"/>
                    </a:lnTo>
                    <a:cubicBezTo>
                      <a:pt x="1" y="1258"/>
                      <a:pt x="1394" y="2828"/>
                      <a:pt x="3689" y="2828"/>
                    </a:cubicBezTo>
                    <a:cubicBezTo>
                      <a:pt x="4346" y="2828"/>
                      <a:pt x="5076" y="2700"/>
                      <a:pt x="5869" y="2369"/>
                    </a:cubicBezTo>
                    <a:lnTo>
                      <a:pt x="5869" y="2369"/>
                    </a:lnTo>
                    <a:cubicBezTo>
                      <a:pt x="5850" y="2374"/>
                      <a:pt x="5766" y="2386"/>
                      <a:pt x="5633" y="2386"/>
                    </a:cubicBezTo>
                    <a:cubicBezTo>
                      <a:pt x="5034" y="2386"/>
                      <a:pt x="3434" y="2150"/>
                      <a:pt x="21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87" name="Google Shape;287;p33"/>
            <p:cNvGrpSpPr/>
            <p:nvPr/>
          </p:nvGrpSpPr>
          <p:grpSpPr>
            <a:xfrm flipH="1">
              <a:off x="685950" y="578788"/>
              <a:ext cx="788738" cy="954443"/>
              <a:chOff x="7888663" y="273905"/>
              <a:chExt cx="805574" cy="974818"/>
            </a:xfrm>
          </p:grpSpPr>
          <p:sp>
            <p:nvSpPr>
              <p:cNvPr id="288" name="Google Shape;288;p33"/>
              <p:cNvSpPr/>
              <p:nvPr/>
            </p:nvSpPr>
            <p:spPr>
              <a:xfrm>
                <a:off x="8246732" y="843937"/>
                <a:ext cx="447505" cy="404786"/>
              </a:xfrm>
              <a:custGeom>
                <a:avLst/>
                <a:gdLst/>
                <a:ahLst/>
                <a:cxnLst/>
                <a:rect l="l" t="t" r="r" b="b"/>
                <a:pathLst>
                  <a:path w="5552" h="5022" extrusionOk="0">
                    <a:moveTo>
                      <a:pt x="2386" y="1"/>
                    </a:moveTo>
                    <a:cubicBezTo>
                      <a:pt x="2386" y="7"/>
                      <a:pt x="1" y="2159"/>
                      <a:pt x="1342" y="4353"/>
                    </a:cubicBezTo>
                    <a:cubicBezTo>
                      <a:pt x="1342" y="4353"/>
                      <a:pt x="2052" y="5021"/>
                      <a:pt x="3210" y="5021"/>
                    </a:cubicBezTo>
                    <a:cubicBezTo>
                      <a:pt x="3863" y="5021"/>
                      <a:pt x="4659" y="4809"/>
                      <a:pt x="5551" y="4144"/>
                    </a:cubicBezTo>
                    <a:cubicBezTo>
                      <a:pt x="5551" y="4144"/>
                      <a:pt x="3280" y="3125"/>
                      <a:pt x="23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9" name="Google Shape;289;p33"/>
              <p:cNvSpPr/>
              <p:nvPr/>
            </p:nvSpPr>
            <p:spPr>
              <a:xfrm>
                <a:off x="7888663" y="273905"/>
                <a:ext cx="787164" cy="882356"/>
              </a:xfrm>
              <a:custGeom>
                <a:avLst/>
                <a:gdLst/>
                <a:ahLst/>
                <a:cxnLst/>
                <a:rect l="l" t="t" r="r" b="b"/>
                <a:pathLst>
                  <a:path w="9766" h="10947" extrusionOk="0">
                    <a:moveTo>
                      <a:pt x="7989" y="0"/>
                    </a:moveTo>
                    <a:cubicBezTo>
                      <a:pt x="7989" y="0"/>
                      <a:pt x="0" y="3476"/>
                      <a:pt x="6504" y="10946"/>
                    </a:cubicBezTo>
                    <a:cubicBezTo>
                      <a:pt x="6504" y="10946"/>
                      <a:pt x="5473" y="8436"/>
                      <a:pt x="9766" y="6141"/>
                    </a:cubicBezTo>
                    <a:cubicBezTo>
                      <a:pt x="9766" y="6141"/>
                      <a:pt x="7917" y="2880"/>
                      <a:pt x="79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90" name="Google Shape;290;p33"/>
            <p:cNvSpPr/>
            <p:nvPr/>
          </p:nvSpPr>
          <p:spPr>
            <a:xfrm>
              <a:off x="524550" y="4609128"/>
              <a:ext cx="3273253" cy="168873"/>
            </a:xfrm>
            <a:custGeom>
              <a:avLst/>
              <a:gdLst/>
              <a:ahLst/>
              <a:cxnLst/>
              <a:rect l="l" t="t" r="r" b="b"/>
              <a:pathLst>
                <a:path w="17929" h="925" extrusionOk="0">
                  <a:moveTo>
                    <a:pt x="8961" y="1"/>
                  </a:moveTo>
                  <a:cubicBezTo>
                    <a:pt x="4013" y="1"/>
                    <a:pt x="1" y="209"/>
                    <a:pt x="1" y="466"/>
                  </a:cubicBezTo>
                  <a:cubicBezTo>
                    <a:pt x="1" y="722"/>
                    <a:pt x="4013" y="925"/>
                    <a:pt x="8961" y="925"/>
                  </a:cubicBezTo>
                  <a:cubicBezTo>
                    <a:pt x="13916" y="925"/>
                    <a:pt x="17928" y="722"/>
                    <a:pt x="17928" y="466"/>
                  </a:cubicBezTo>
                  <a:cubicBezTo>
                    <a:pt x="17928" y="209"/>
                    <a:pt x="13916" y="1"/>
                    <a:pt x="8961" y="1"/>
                  </a:cubicBezTo>
                  <a:close/>
                </a:path>
              </a:pathLst>
            </a:custGeom>
            <a:solidFill>
              <a:srgbClr val="434343">
                <a:alpha val="2958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291" name="Google Shape;291;p33"/>
            <p:cNvGrpSpPr/>
            <p:nvPr/>
          </p:nvGrpSpPr>
          <p:grpSpPr>
            <a:xfrm>
              <a:off x="813848" y="4145244"/>
              <a:ext cx="2655916" cy="566303"/>
              <a:chOff x="6098010" y="4127346"/>
              <a:chExt cx="2020169" cy="430747"/>
            </a:xfrm>
          </p:grpSpPr>
          <p:sp>
            <p:nvSpPr>
              <p:cNvPr id="292" name="Google Shape;292;p33"/>
              <p:cNvSpPr/>
              <p:nvPr/>
            </p:nvSpPr>
            <p:spPr>
              <a:xfrm>
                <a:off x="6098010" y="4127346"/>
                <a:ext cx="1162557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8372" h="3102" extrusionOk="0">
                    <a:moveTo>
                      <a:pt x="358" y="1"/>
                    </a:moveTo>
                    <a:cubicBezTo>
                      <a:pt x="1" y="1038"/>
                      <a:pt x="1" y="2064"/>
                      <a:pt x="358" y="3101"/>
                    </a:cubicBezTo>
                    <a:lnTo>
                      <a:pt x="8371" y="3101"/>
                    </a:lnTo>
                    <a:lnTo>
                      <a:pt x="837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3" name="Google Shape;293;p33"/>
              <p:cNvSpPr/>
              <p:nvPr/>
            </p:nvSpPr>
            <p:spPr>
              <a:xfrm>
                <a:off x="6098010" y="4127346"/>
                <a:ext cx="114423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824" h="3102" extrusionOk="0">
                    <a:moveTo>
                      <a:pt x="358" y="1"/>
                    </a:moveTo>
                    <a:cubicBezTo>
                      <a:pt x="1" y="1038"/>
                      <a:pt x="1" y="2064"/>
                      <a:pt x="358" y="3101"/>
                    </a:cubicBezTo>
                    <a:lnTo>
                      <a:pt x="794" y="3101"/>
                    </a:lnTo>
                    <a:cubicBezTo>
                      <a:pt x="472" y="2064"/>
                      <a:pt x="484" y="1038"/>
                      <a:pt x="8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4" name="Google Shape;294;p33"/>
              <p:cNvSpPr/>
              <p:nvPr/>
            </p:nvSpPr>
            <p:spPr>
              <a:xfrm>
                <a:off x="6190770" y="4127346"/>
                <a:ext cx="67209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484" h="3102" extrusionOk="0">
                    <a:moveTo>
                      <a:pt x="364" y="1"/>
                    </a:moveTo>
                    <a:cubicBezTo>
                      <a:pt x="0" y="1038"/>
                      <a:pt x="0" y="2064"/>
                      <a:pt x="364" y="3101"/>
                    </a:cubicBezTo>
                    <a:lnTo>
                      <a:pt x="483" y="3101"/>
                    </a:lnTo>
                    <a:cubicBezTo>
                      <a:pt x="131" y="2064"/>
                      <a:pt x="131" y="1038"/>
                      <a:pt x="4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5" name="Google Shape;295;p33"/>
              <p:cNvSpPr/>
              <p:nvPr/>
            </p:nvSpPr>
            <p:spPr>
              <a:xfrm>
                <a:off x="7027692" y="4127346"/>
                <a:ext cx="66376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478" h="3102" extrusionOk="0">
                    <a:moveTo>
                      <a:pt x="359" y="1"/>
                    </a:moveTo>
                    <a:cubicBezTo>
                      <a:pt x="1" y="1038"/>
                      <a:pt x="1" y="2064"/>
                      <a:pt x="359" y="3101"/>
                    </a:cubicBezTo>
                    <a:lnTo>
                      <a:pt x="478" y="3101"/>
                    </a:lnTo>
                    <a:cubicBezTo>
                      <a:pt x="126" y="2064"/>
                      <a:pt x="126" y="1038"/>
                      <a:pt x="46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6" name="Google Shape;296;p33"/>
              <p:cNvSpPr/>
              <p:nvPr/>
            </p:nvSpPr>
            <p:spPr>
              <a:xfrm>
                <a:off x="7185856" y="4127346"/>
                <a:ext cx="932323" cy="46518"/>
              </a:xfrm>
              <a:custGeom>
                <a:avLst/>
                <a:gdLst/>
                <a:ahLst/>
                <a:cxnLst/>
                <a:rect l="l" t="t" r="r" b="b"/>
                <a:pathLst>
                  <a:path w="6714" h="335" extrusionOk="0">
                    <a:moveTo>
                      <a:pt x="1" y="1"/>
                    </a:moveTo>
                    <a:lnTo>
                      <a:pt x="1" y="335"/>
                    </a:lnTo>
                    <a:lnTo>
                      <a:pt x="6714" y="335"/>
                    </a:lnTo>
                    <a:lnTo>
                      <a:pt x="6714" y="1"/>
                    </a:lnTo>
                    <a:close/>
                  </a:path>
                </a:pathLst>
              </a:custGeom>
              <a:solidFill>
                <a:srgbClr val="C4BDA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7" name="Google Shape;297;p33"/>
              <p:cNvSpPr/>
              <p:nvPr/>
            </p:nvSpPr>
            <p:spPr>
              <a:xfrm>
                <a:off x="7185856" y="4511575"/>
                <a:ext cx="932323" cy="46518"/>
              </a:xfrm>
              <a:custGeom>
                <a:avLst/>
                <a:gdLst/>
                <a:ahLst/>
                <a:cxnLst/>
                <a:rect l="l" t="t" r="r" b="b"/>
                <a:pathLst>
                  <a:path w="6714" h="335" extrusionOk="0">
                    <a:moveTo>
                      <a:pt x="1" y="0"/>
                    </a:moveTo>
                    <a:lnTo>
                      <a:pt x="1" y="334"/>
                    </a:lnTo>
                    <a:lnTo>
                      <a:pt x="6714" y="334"/>
                    </a:lnTo>
                    <a:lnTo>
                      <a:pt x="6714" y="0"/>
                    </a:lnTo>
                    <a:close/>
                  </a:path>
                </a:pathLst>
              </a:custGeom>
              <a:solidFill>
                <a:srgbClr val="C4BDA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8" name="Google Shape;298;p33"/>
              <p:cNvSpPr/>
              <p:nvPr/>
            </p:nvSpPr>
            <p:spPr>
              <a:xfrm>
                <a:off x="7199881" y="4175392"/>
                <a:ext cx="887748" cy="336319"/>
              </a:xfrm>
              <a:custGeom>
                <a:avLst/>
                <a:gdLst/>
                <a:ahLst/>
                <a:cxnLst/>
                <a:rect l="l" t="t" r="r" b="b"/>
                <a:pathLst>
                  <a:path w="6393" h="2422" extrusionOk="0">
                    <a:moveTo>
                      <a:pt x="281" y="1"/>
                    </a:moveTo>
                    <a:cubicBezTo>
                      <a:pt x="1" y="806"/>
                      <a:pt x="1" y="1616"/>
                      <a:pt x="281" y="2421"/>
                    </a:cubicBezTo>
                    <a:lnTo>
                      <a:pt x="6392" y="2421"/>
                    </a:lnTo>
                    <a:cubicBezTo>
                      <a:pt x="6344" y="2296"/>
                      <a:pt x="6303" y="2159"/>
                      <a:pt x="6273" y="2034"/>
                    </a:cubicBezTo>
                    <a:cubicBezTo>
                      <a:pt x="6261" y="2016"/>
                      <a:pt x="6261" y="2004"/>
                      <a:pt x="6261" y="1992"/>
                    </a:cubicBezTo>
                    <a:cubicBezTo>
                      <a:pt x="6231" y="1873"/>
                      <a:pt x="6213" y="1754"/>
                      <a:pt x="6195" y="1634"/>
                    </a:cubicBezTo>
                    <a:cubicBezTo>
                      <a:pt x="6189" y="1622"/>
                      <a:pt x="6189" y="1605"/>
                      <a:pt x="6189" y="1593"/>
                    </a:cubicBezTo>
                    <a:cubicBezTo>
                      <a:pt x="6171" y="1473"/>
                      <a:pt x="6166" y="1354"/>
                      <a:pt x="6166" y="1235"/>
                    </a:cubicBezTo>
                    <a:lnTo>
                      <a:pt x="6166" y="1187"/>
                    </a:lnTo>
                    <a:cubicBezTo>
                      <a:pt x="6166" y="1068"/>
                      <a:pt x="6171" y="949"/>
                      <a:pt x="6189" y="829"/>
                    </a:cubicBezTo>
                    <a:cubicBezTo>
                      <a:pt x="6195" y="818"/>
                      <a:pt x="6195" y="806"/>
                      <a:pt x="6195" y="788"/>
                    </a:cubicBezTo>
                    <a:cubicBezTo>
                      <a:pt x="6213" y="669"/>
                      <a:pt x="6231" y="549"/>
                      <a:pt x="6261" y="430"/>
                    </a:cubicBezTo>
                    <a:cubicBezTo>
                      <a:pt x="6261" y="418"/>
                      <a:pt x="6273" y="400"/>
                      <a:pt x="6273" y="388"/>
                    </a:cubicBezTo>
                    <a:cubicBezTo>
                      <a:pt x="6303" y="257"/>
                      <a:pt x="6344" y="126"/>
                      <a:pt x="639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9" name="Google Shape;299;p33"/>
              <p:cNvSpPr/>
              <p:nvPr/>
            </p:nvSpPr>
            <p:spPr>
              <a:xfrm>
                <a:off x="7308332" y="4227604"/>
                <a:ext cx="762633" cy="6804"/>
              </a:xfrm>
              <a:custGeom>
                <a:avLst/>
                <a:gdLst/>
                <a:ahLst/>
                <a:cxnLst/>
                <a:rect l="l" t="t" r="r" b="b"/>
                <a:pathLst>
                  <a:path w="5492" h="49" extrusionOk="0">
                    <a:moveTo>
                      <a:pt x="25" y="0"/>
                    </a:moveTo>
                    <a:cubicBezTo>
                      <a:pt x="13" y="0"/>
                      <a:pt x="1" y="12"/>
                      <a:pt x="1" y="24"/>
                    </a:cubicBezTo>
                    <a:cubicBezTo>
                      <a:pt x="1" y="42"/>
                      <a:pt x="13" y="48"/>
                      <a:pt x="25" y="48"/>
                    </a:cubicBezTo>
                    <a:lnTo>
                      <a:pt x="5480" y="48"/>
                    </a:lnTo>
                    <a:cubicBezTo>
                      <a:pt x="5480" y="30"/>
                      <a:pt x="5492" y="18"/>
                      <a:pt x="549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0" name="Google Shape;300;p33"/>
              <p:cNvSpPr/>
              <p:nvPr/>
            </p:nvSpPr>
            <p:spPr>
              <a:xfrm>
                <a:off x="7363877" y="4283843"/>
                <a:ext cx="695562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5009" h="43" extrusionOk="0">
                    <a:moveTo>
                      <a:pt x="24" y="1"/>
                    </a:moveTo>
                    <a:cubicBezTo>
                      <a:pt x="6" y="1"/>
                      <a:pt x="0" y="7"/>
                      <a:pt x="0" y="25"/>
                    </a:cubicBezTo>
                    <a:cubicBezTo>
                      <a:pt x="0" y="37"/>
                      <a:pt x="6" y="43"/>
                      <a:pt x="24" y="43"/>
                    </a:cubicBezTo>
                    <a:lnTo>
                      <a:pt x="4996" y="43"/>
                    </a:lnTo>
                    <a:cubicBezTo>
                      <a:pt x="5008" y="31"/>
                      <a:pt x="5008" y="13"/>
                      <a:pt x="500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1" name="Google Shape;301;p33"/>
              <p:cNvSpPr/>
              <p:nvPr/>
            </p:nvSpPr>
            <p:spPr>
              <a:xfrm>
                <a:off x="7288475" y="4339387"/>
                <a:ext cx="767632" cy="6665"/>
              </a:xfrm>
              <a:custGeom>
                <a:avLst/>
                <a:gdLst/>
                <a:ahLst/>
                <a:cxnLst/>
                <a:rect l="l" t="t" r="r" b="b"/>
                <a:pathLst>
                  <a:path w="5528" h="48" extrusionOk="0">
                    <a:moveTo>
                      <a:pt x="19" y="0"/>
                    </a:moveTo>
                    <a:cubicBezTo>
                      <a:pt x="7" y="0"/>
                      <a:pt x="1" y="12"/>
                      <a:pt x="1" y="24"/>
                    </a:cubicBezTo>
                    <a:cubicBezTo>
                      <a:pt x="1" y="42"/>
                      <a:pt x="7" y="48"/>
                      <a:pt x="19" y="48"/>
                    </a:cubicBezTo>
                    <a:lnTo>
                      <a:pt x="5528" y="48"/>
                    </a:lnTo>
                    <a:lnTo>
                      <a:pt x="5528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2" name="Google Shape;302;p33"/>
              <p:cNvSpPr/>
              <p:nvPr/>
            </p:nvSpPr>
            <p:spPr>
              <a:xfrm>
                <a:off x="7344020" y="4395626"/>
                <a:ext cx="715420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5152" h="43" extrusionOk="0">
                    <a:moveTo>
                      <a:pt x="24" y="1"/>
                    </a:moveTo>
                    <a:cubicBezTo>
                      <a:pt x="6" y="1"/>
                      <a:pt x="0" y="7"/>
                      <a:pt x="0" y="25"/>
                    </a:cubicBezTo>
                    <a:cubicBezTo>
                      <a:pt x="0" y="36"/>
                      <a:pt x="6" y="42"/>
                      <a:pt x="24" y="42"/>
                    </a:cubicBezTo>
                    <a:lnTo>
                      <a:pt x="5151" y="42"/>
                    </a:lnTo>
                    <a:lnTo>
                      <a:pt x="515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3" name="Google Shape;303;p33"/>
              <p:cNvSpPr/>
              <p:nvPr/>
            </p:nvSpPr>
            <p:spPr>
              <a:xfrm>
                <a:off x="7308332" y="4451170"/>
                <a:ext cx="762633" cy="6665"/>
              </a:xfrm>
              <a:custGeom>
                <a:avLst/>
                <a:gdLst/>
                <a:ahLst/>
                <a:cxnLst/>
                <a:rect l="l" t="t" r="r" b="b"/>
                <a:pathLst>
                  <a:path w="5492" h="48" extrusionOk="0">
                    <a:moveTo>
                      <a:pt x="25" y="0"/>
                    </a:moveTo>
                    <a:cubicBezTo>
                      <a:pt x="13" y="0"/>
                      <a:pt x="1" y="12"/>
                      <a:pt x="1" y="24"/>
                    </a:cubicBezTo>
                    <a:cubicBezTo>
                      <a:pt x="1" y="42"/>
                      <a:pt x="13" y="48"/>
                      <a:pt x="25" y="48"/>
                    </a:cubicBezTo>
                    <a:lnTo>
                      <a:pt x="5492" y="48"/>
                    </a:lnTo>
                    <a:cubicBezTo>
                      <a:pt x="5480" y="30"/>
                      <a:pt x="5480" y="18"/>
                      <a:pt x="54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4" name="Google Shape;304;p33"/>
              <p:cNvSpPr/>
              <p:nvPr/>
            </p:nvSpPr>
            <p:spPr>
              <a:xfrm>
                <a:off x="7237235" y="4175392"/>
                <a:ext cx="850394" cy="336319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422" extrusionOk="0">
                    <a:moveTo>
                      <a:pt x="0" y="1"/>
                    </a:moveTo>
                    <a:cubicBezTo>
                      <a:pt x="0" y="1"/>
                      <a:pt x="3440" y="806"/>
                      <a:pt x="5169" y="2421"/>
                    </a:cubicBezTo>
                    <a:lnTo>
                      <a:pt x="6123" y="2421"/>
                    </a:lnTo>
                    <a:cubicBezTo>
                      <a:pt x="6075" y="2296"/>
                      <a:pt x="6034" y="2159"/>
                      <a:pt x="6004" y="2034"/>
                    </a:cubicBezTo>
                    <a:cubicBezTo>
                      <a:pt x="5992" y="2016"/>
                      <a:pt x="5992" y="2004"/>
                      <a:pt x="5986" y="1992"/>
                    </a:cubicBezTo>
                    <a:cubicBezTo>
                      <a:pt x="5956" y="1873"/>
                      <a:pt x="5932" y="1754"/>
                      <a:pt x="5920" y="1634"/>
                    </a:cubicBezTo>
                    <a:cubicBezTo>
                      <a:pt x="5908" y="1622"/>
                      <a:pt x="5908" y="1605"/>
                      <a:pt x="5908" y="1593"/>
                    </a:cubicBezTo>
                    <a:cubicBezTo>
                      <a:pt x="5897" y="1473"/>
                      <a:pt x="5891" y="1354"/>
                      <a:pt x="5891" y="1235"/>
                    </a:cubicBezTo>
                    <a:lnTo>
                      <a:pt x="5891" y="1187"/>
                    </a:lnTo>
                    <a:cubicBezTo>
                      <a:pt x="5891" y="1068"/>
                      <a:pt x="5897" y="949"/>
                      <a:pt x="5908" y="829"/>
                    </a:cubicBezTo>
                    <a:cubicBezTo>
                      <a:pt x="5920" y="818"/>
                      <a:pt x="5920" y="806"/>
                      <a:pt x="5920" y="788"/>
                    </a:cubicBezTo>
                    <a:cubicBezTo>
                      <a:pt x="5932" y="669"/>
                      <a:pt x="5956" y="549"/>
                      <a:pt x="5986" y="430"/>
                    </a:cubicBezTo>
                    <a:cubicBezTo>
                      <a:pt x="5986" y="418"/>
                      <a:pt x="5992" y="400"/>
                      <a:pt x="5992" y="388"/>
                    </a:cubicBezTo>
                    <a:cubicBezTo>
                      <a:pt x="6022" y="257"/>
                      <a:pt x="6069" y="126"/>
                      <a:pt x="6111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5" name="Google Shape;305;p33"/>
              <p:cNvSpPr/>
              <p:nvPr/>
            </p:nvSpPr>
            <p:spPr>
              <a:xfrm>
                <a:off x="7129617" y="4127346"/>
                <a:ext cx="987729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7113" h="3102" extrusionOk="0">
                    <a:moveTo>
                      <a:pt x="471" y="1"/>
                    </a:moveTo>
                    <a:cubicBezTo>
                      <a:pt x="471" y="1"/>
                      <a:pt x="60" y="561"/>
                      <a:pt x="30" y="1509"/>
                    </a:cubicBezTo>
                    <a:cubicBezTo>
                      <a:pt x="0" y="2451"/>
                      <a:pt x="268" y="3101"/>
                      <a:pt x="268" y="3101"/>
                    </a:cubicBezTo>
                    <a:lnTo>
                      <a:pt x="7113" y="3101"/>
                    </a:lnTo>
                    <a:lnTo>
                      <a:pt x="7113" y="2767"/>
                    </a:lnTo>
                    <a:lnTo>
                      <a:pt x="775" y="2767"/>
                    </a:lnTo>
                    <a:cubicBezTo>
                      <a:pt x="775" y="2767"/>
                      <a:pt x="549" y="2058"/>
                      <a:pt x="567" y="1497"/>
                    </a:cubicBezTo>
                    <a:cubicBezTo>
                      <a:pt x="590" y="943"/>
                      <a:pt x="698" y="454"/>
                      <a:pt x="775" y="335"/>
                    </a:cubicBezTo>
                    <a:lnTo>
                      <a:pt x="7113" y="335"/>
                    </a:lnTo>
                    <a:lnTo>
                      <a:pt x="711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6" name="Google Shape;306;p33"/>
              <p:cNvSpPr/>
              <p:nvPr/>
            </p:nvSpPr>
            <p:spPr>
              <a:xfrm>
                <a:off x="7080737" y="4127346"/>
                <a:ext cx="114423" cy="430744"/>
              </a:xfrm>
              <a:custGeom>
                <a:avLst/>
                <a:gdLst/>
                <a:ahLst/>
                <a:cxnLst/>
                <a:rect l="l" t="t" r="r" b="b"/>
                <a:pathLst>
                  <a:path w="824" h="3102" extrusionOk="0">
                    <a:moveTo>
                      <a:pt x="364" y="1"/>
                    </a:moveTo>
                    <a:cubicBezTo>
                      <a:pt x="0" y="1038"/>
                      <a:pt x="0" y="2064"/>
                      <a:pt x="364" y="3101"/>
                    </a:cubicBezTo>
                    <a:lnTo>
                      <a:pt x="793" y="3101"/>
                    </a:lnTo>
                    <a:cubicBezTo>
                      <a:pt x="471" y="2064"/>
                      <a:pt x="489" y="1038"/>
                      <a:pt x="8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7" name="Google Shape;307;p33"/>
            <p:cNvGrpSpPr/>
            <p:nvPr/>
          </p:nvGrpSpPr>
          <p:grpSpPr>
            <a:xfrm>
              <a:off x="1139576" y="1451653"/>
              <a:ext cx="2741920" cy="2134502"/>
              <a:chOff x="6328726" y="268400"/>
              <a:chExt cx="1863097" cy="1450168"/>
            </a:xfrm>
          </p:grpSpPr>
          <p:sp>
            <p:nvSpPr>
              <p:cNvPr id="308" name="Google Shape;308;p33"/>
              <p:cNvSpPr/>
              <p:nvPr/>
            </p:nvSpPr>
            <p:spPr>
              <a:xfrm>
                <a:off x="7246326" y="450597"/>
                <a:ext cx="869827" cy="133412"/>
              </a:xfrm>
              <a:custGeom>
                <a:avLst/>
                <a:gdLst/>
                <a:ahLst/>
                <a:cxnLst/>
                <a:rect l="l" t="t" r="r" b="b"/>
                <a:pathLst>
                  <a:path w="11162" h="1712" extrusionOk="0">
                    <a:moveTo>
                      <a:pt x="3126" y="1"/>
                    </a:moveTo>
                    <a:cubicBezTo>
                      <a:pt x="2077" y="1"/>
                      <a:pt x="1062" y="103"/>
                      <a:pt x="0" y="262"/>
                    </a:cubicBezTo>
                    <a:lnTo>
                      <a:pt x="167" y="1711"/>
                    </a:lnTo>
                    <a:cubicBezTo>
                      <a:pt x="167" y="1711"/>
                      <a:pt x="1049" y="1086"/>
                      <a:pt x="3184" y="1086"/>
                    </a:cubicBezTo>
                    <a:cubicBezTo>
                      <a:pt x="3507" y="1086"/>
                      <a:pt x="3858" y="1100"/>
                      <a:pt x="4239" y="1133"/>
                    </a:cubicBezTo>
                    <a:cubicBezTo>
                      <a:pt x="5184" y="1217"/>
                      <a:pt x="6318" y="1285"/>
                      <a:pt x="7379" y="1285"/>
                    </a:cubicBezTo>
                    <a:cubicBezTo>
                      <a:pt x="9403" y="1285"/>
                      <a:pt x="11162" y="1038"/>
                      <a:pt x="10833" y="185"/>
                    </a:cubicBezTo>
                    <a:cubicBezTo>
                      <a:pt x="10809" y="124"/>
                      <a:pt x="10754" y="90"/>
                      <a:pt x="10698" y="90"/>
                    </a:cubicBezTo>
                    <a:cubicBezTo>
                      <a:pt x="10655" y="90"/>
                      <a:pt x="10611" y="111"/>
                      <a:pt x="10583" y="155"/>
                    </a:cubicBezTo>
                    <a:cubicBezTo>
                      <a:pt x="10404" y="425"/>
                      <a:pt x="9965" y="857"/>
                      <a:pt x="8984" y="857"/>
                    </a:cubicBezTo>
                    <a:cubicBezTo>
                      <a:pt x="8622" y="857"/>
                      <a:pt x="8186" y="798"/>
                      <a:pt x="7661" y="650"/>
                    </a:cubicBezTo>
                    <a:cubicBezTo>
                      <a:pt x="5966" y="181"/>
                      <a:pt x="4516" y="1"/>
                      <a:pt x="312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9" name="Google Shape;309;p33"/>
              <p:cNvSpPr/>
              <p:nvPr/>
            </p:nvSpPr>
            <p:spPr>
              <a:xfrm>
                <a:off x="6414836" y="471014"/>
                <a:ext cx="844578" cy="222093"/>
              </a:xfrm>
              <a:custGeom>
                <a:avLst/>
                <a:gdLst/>
                <a:ahLst/>
                <a:cxnLst/>
                <a:rect l="l" t="t" r="r" b="b"/>
                <a:pathLst>
                  <a:path w="10838" h="2850" extrusionOk="0">
                    <a:moveTo>
                      <a:pt x="10688" y="0"/>
                    </a:moveTo>
                    <a:cubicBezTo>
                      <a:pt x="8196" y="149"/>
                      <a:pt x="6014" y="537"/>
                      <a:pt x="3277" y="1968"/>
                    </a:cubicBezTo>
                    <a:cubicBezTo>
                      <a:pt x="2509" y="2368"/>
                      <a:pt x="1914" y="2505"/>
                      <a:pt x="1459" y="2505"/>
                    </a:cubicBezTo>
                    <a:cubicBezTo>
                      <a:pt x="859" y="2505"/>
                      <a:pt x="503" y="2267"/>
                      <a:pt x="320" y="2087"/>
                    </a:cubicBezTo>
                    <a:cubicBezTo>
                      <a:pt x="292" y="2059"/>
                      <a:pt x="257" y="2046"/>
                      <a:pt x="223" y="2046"/>
                    </a:cubicBezTo>
                    <a:cubicBezTo>
                      <a:pt x="155" y="2046"/>
                      <a:pt x="90" y="2095"/>
                      <a:pt x="82" y="2170"/>
                    </a:cubicBezTo>
                    <a:cubicBezTo>
                      <a:pt x="1" y="2663"/>
                      <a:pt x="490" y="2850"/>
                      <a:pt x="1272" y="2850"/>
                    </a:cubicBezTo>
                    <a:cubicBezTo>
                      <a:pt x="2678" y="2850"/>
                      <a:pt x="5032" y="2246"/>
                      <a:pt x="6729" y="1729"/>
                    </a:cubicBezTo>
                    <a:cubicBezTo>
                      <a:pt x="7925" y="1367"/>
                      <a:pt x="8850" y="1264"/>
                      <a:pt x="9516" y="1264"/>
                    </a:cubicBezTo>
                    <a:cubicBezTo>
                      <a:pt x="10407" y="1264"/>
                      <a:pt x="10837" y="1449"/>
                      <a:pt x="10837" y="1449"/>
                    </a:cubicBezTo>
                    <a:lnTo>
                      <a:pt x="1068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" name="Google Shape;310;p33"/>
              <p:cNvSpPr/>
              <p:nvPr/>
            </p:nvSpPr>
            <p:spPr>
              <a:xfrm>
                <a:off x="7204011" y="473741"/>
                <a:ext cx="17300" cy="99513"/>
              </a:xfrm>
              <a:custGeom>
                <a:avLst/>
                <a:gdLst/>
                <a:ahLst/>
                <a:cxnLst/>
                <a:rect l="l" t="t" r="r" b="b"/>
                <a:pathLst>
                  <a:path w="222" h="1277" extrusionOk="0">
                    <a:moveTo>
                      <a:pt x="62" y="0"/>
                    </a:moveTo>
                    <a:cubicBezTo>
                      <a:pt x="53" y="0"/>
                      <a:pt x="45" y="2"/>
                      <a:pt x="36" y="7"/>
                    </a:cubicBezTo>
                    <a:lnTo>
                      <a:pt x="1" y="1259"/>
                    </a:lnTo>
                    <a:lnTo>
                      <a:pt x="173" y="1277"/>
                    </a:lnTo>
                    <a:lnTo>
                      <a:pt x="221" y="174"/>
                    </a:lnTo>
                    <a:cubicBezTo>
                      <a:pt x="221" y="174"/>
                      <a:pt x="139" y="0"/>
                      <a:pt x="6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" name="Google Shape;311;p33"/>
              <p:cNvSpPr/>
              <p:nvPr/>
            </p:nvSpPr>
            <p:spPr>
              <a:xfrm>
                <a:off x="7286303" y="462909"/>
                <a:ext cx="26028" cy="102942"/>
              </a:xfrm>
              <a:custGeom>
                <a:avLst/>
                <a:gdLst/>
                <a:ahLst/>
                <a:cxnLst/>
                <a:rect l="l" t="t" r="r" b="b"/>
                <a:pathLst>
                  <a:path w="334" h="1321" extrusionOk="0">
                    <a:moveTo>
                      <a:pt x="192" y="0"/>
                    </a:moveTo>
                    <a:cubicBezTo>
                      <a:pt x="105" y="0"/>
                      <a:pt x="0" y="212"/>
                      <a:pt x="6" y="218"/>
                    </a:cubicBezTo>
                    <a:lnTo>
                      <a:pt x="143" y="1321"/>
                    </a:lnTo>
                    <a:lnTo>
                      <a:pt x="334" y="1255"/>
                    </a:lnTo>
                    <a:lnTo>
                      <a:pt x="209" y="3"/>
                    </a:lnTo>
                    <a:cubicBezTo>
                      <a:pt x="203" y="1"/>
                      <a:pt x="198" y="0"/>
                      <a:pt x="19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2" name="Google Shape;312;p33"/>
              <p:cNvSpPr/>
              <p:nvPr/>
            </p:nvSpPr>
            <p:spPr>
              <a:xfrm>
                <a:off x="7168710" y="436180"/>
                <a:ext cx="167778" cy="1184342"/>
              </a:xfrm>
              <a:custGeom>
                <a:avLst/>
                <a:gdLst/>
                <a:ahLst/>
                <a:cxnLst/>
                <a:rect l="l" t="t" r="r" b="b"/>
                <a:pathLst>
                  <a:path w="2153" h="15198" extrusionOk="0">
                    <a:moveTo>
                      <a:pt x="1139" y="0"/>
                    </a:moveTo>
                    <a:cubicBezTo>
                      <a:pt x="877" y="0"/>
                      <a:pt x="668" y="203"/>
                      <a:pt x="650" y="465"/>
                    </a:cubicBezTo>
                    <a:lnTo>
                      <a:pt x="644" y="644"/>
                    </a:lnTo>
                    <a:lnTo>
                      <a:pt x="638" y="871"/>
                    </a:lnTo>
                    <a:lnTo>
                      <a:pt x="591" y="1926"/>
                    </a:lnTo>
                    <a:lnTo>
                      <a:pt x="203" y="10392"/>
                    </a:lnTo>
                    <a:lnTo>
                      <a:pt x="197" y="10499"/>
                    </a:lnTo>
                    <a:lnTo>
                      <a:pt x="191" y="10666"/>
                    </a:lnTo>
                    <a:lnTo>
                      <a:pt x="179" y="10982"/>
                    </a:lnTo>
                    <a:lnTo>
                      <a:pt x="167" y="11143"/>
                    </a:lnTo>
                    <a:lnTo>
                      <a:pt x="161" y="11256"/>
                    </a:lnTo>
                    <a:lnTo>
                      <a:pt x="30" y="14094"/>
                    </a:lnTo>
                    <a:cubicBezTo>
                      <a:pt x="0" y="14696"/>
                      <a:pt x="477" y="15197"/>
                      <a:pt x="1080" y="15197"/>
                    </a:cubicBezTo>
                    <a:cubicBezTo>
                      <a:pt x="1676" y="15197"/>
                      <a:pt x="2153" y="14696"/>
                      <a:pt x="2141" y="14100"/>
                    </a:cubicBezTo>
                    <a:lnTo>
                      <a:pt x="2039" y="11244"/>
                    </a:lnTo>
                    <a:lnTo>
                      <a:pt x="2033" y="11137"/>
                    </a:lnTo>
                    <a:lnTo>
                      <a:pt x="2022" y="10970"/>
                    </a:lnTo>
                    <a:lnTo>
                      <a:pt x="2010" y="10660"/>
                    </a:lnTo>
                    <a:lnTo>
                      <a:pt x="2004" y="10493"/>
                    </a:lnTo>
                    <a:lnTo>
                      <a:pt x="1992" y="10380"/>
                    </a:lnTo>
                    <a:lnTo>
                      <a:pt x="1676" y="1908"/>
                    </a:lnTo>
                    <a:lnTo>
                      <a:pt x="1634" y="841"/>
                    </a:lnTo>
                    <a:lnTo>
                      <a:pt x="1628" y="632"/>
                    </a:lnTo>
                    <a:lnTo>
                      <a:pt x="1622" y="465"/>
                    </a:lnTo>
                    <a:cubicBezTo>
                      <a:pt x="1616" y="334"/>
                      <a:pt x="1562" y="215"/>
                      <a:pt x="1473" y="137"/>
                    </a:cubicBezTo>
                    <a:cubicBezTo>
                      <a:pt x="1384" y="54"/>
                      <a:pt x="1270" y="0"/>
                      <a:pt x="11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3" name="Google Shape;313;p33"/>
              <p:cNvSpPr/>
              <p:nvPr/>
            </p:nvSpPr>
            <p:spPr>
              <a:xfrm>
                <a:off x="7191932" y="268400"/>
                <a:ext cx="129671" cy="118138"/>
              </a:xfrm>
              <a:custGeom>
                <a:avLst/>
                <a:gdLst/>
                <a:ahLst/>
                <a:cxnLst/>
                <a:rect l="l" t="t" r="r" b="b"/>
                <a:pathLst>
                  <a:path w="1664" h="1516" extrusionOk="0">
                    <a:moveTo>
                      <a:pt x="829" y="1"/>
                    </a:moveTo>
                    <a:cubicBezTo>
                      <a:pt x="829" y="1"/>
                      <a:pt x="1" y="1515"/>
                      <a:pt x="829" y="1515"/>
                    </a:cubicBezTo>
                    <a:cubicBezTo>
                      <a:pt x="1664" y="1515"/>
                      <a:pt x="829" y="1"/>
                      <a:pt x="8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4" name="Google Shape;314;p33"/>
              <p:cNvSpPr/>
              <p:nvPr/>
            </p:nvSpPr>
            <p:spPr>
              <a:xfrm>
                <a:off x="7214220" y="297701"/>
                <a:ext cx="85097" cy="76759"/>
              </a:xfrm>
              <a:custGeom>
                <a:avLst/>
                <a:gdLst/>
                <a:ahLst/>
                <a:cxnLst/>
                <a:rect l="l" t="t" r="r" b="b"/>
                <a:pathLst>
                  <a:path w="1092" h="985" extrusionOk="0">
                    <a:moveTo>
                      <a:pt x="543" y="1"/>
                    </a:moveTo>
                    <a:cubicBezTo>
                      <a:pt x="543" y="1"/>
                      <a:pt x="1" y="984"/>
                      <a:pt x="543" y="984"/>
                    </a:cubicBezTo>
                    <a:cubicBezTo>
                      <a:pt x="1092" y="984"/>
                      <a:pt x="543" y="1"/>
                      <a:pt x="5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5" name="Google Shape;315;p33"/>
              <p:cNvSpPr/>
              <p:nvPr/>
            </p:nvSpPr>
            <p:spPr>
              <a:xfrm>
                <a:off x="7217493" y="436647"/>
                <a:ext cx="78161" cy="79954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1026" extrusionOk="0">
                    <a:moveTo>
                      <a:pt x="507" y="0"/>
                    </a:moveTo>
                    <a:cubicBezTo>
                      <a:pt x="245" y="0"/>
                      <a:pt x="36" y="203"/>
                      <a:pt x="18" y="465"/>
                    </a:cubicBezTo>
                    <a:lnTo>
                      <a:pt x="0" y="877"/>
                    </a:lnTo>
                    <a:cubicBezTo>
                      <a:pt x="138" y="972"/>
                      <a:pt x="305" y="1026"/>
                      <a:pt x="483" y="1026"/>
                    </a:cubicBezTo>
                    <a:cubicBezTo>
                      <a:pt x="686" y="1026"/>
                      <a:pt x="865" y="960"/>
                      <a:pt x="1002" y="847"/>
                    </a:cubicBezTo>
                    <a:lnTo>
                      <a:pt x="990" y="465"/>
                    </a:lnTo>
                    <a:cubicBezTo>
                      <a:pt x="984" y="340"/>
                      <a:pt x="931" y="221"/>
                      <a:pt x="841" y="137"/>
                    </a:cubicBezTo>
                    <a:cubicBezTo>
                      <a:pt x="752" y="54"/>
                      <a:pt x="638" y="0"/>
                      <a:pt x="507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6" name="Google Shape;316;p33"/>
              <p:cNvSpPr/>
              <p:nvPr/>
            </p:nvSpPr>
            <p:spPr>
              <a:xfrm>
                <a:off x="7182815" y="370175"/>
                <a:ext cx="144244" cy="132165"/>
              </a:xfrm>
              <a:custGeom>
                <a:avLst/>
                <a:gdLst/>
                <a:ahLst/>
                <a:cxnLst/>
                <a:rect l="l" t="t" r="r" b="b"/>
                <a:pathLst>
                  <a:path w="1851" h="1696" extrusionOk="0">
                    <a:moveTo>
                      <a:pt x="923" y="1"/>
                    </a:moveTo>
                    <a:cubicBezTo>
                      <a:pt x="413" y="1"/>
                      <a:pt x="1" y="460"/>
                      <a:pt x="94" y="990"/>
                    </a:cubicBezTo>
                    <a:cubicBezTo>
                      <a:pt x="153" y="1342"/>
                      <a:pt x="434" y="1622"/>
                      <a:pt x="785" y="1682"/>
                    </a:cubicBezTo>
                    <a:cubicBezTo>
                      <a:pt x="836" y="1691"/>
                      <a:pt x="886" y="1695"/>
                      <a:pt x="935" y="1695"/>
                    </a:cubicBezTo>
                    <a:cubicBezTo>
                      <a:pt x="1441" y="1695"/>
                      <a:pt x="1850" y="1237"/>
                      <a:pt x="1763" y="710"/>
                    </a:cubicBezTo>
                    <a:cubicBezTo>
                      <a:pt x="1709" y="358"/>
                      <a:pt x="1429" y="72"/>
                      <a:pt x="1066" y="13"/>
                    </a:cubicBezTo>
                    <a:cubicBezTo>
                      <a:pt x="1018" y="5"/>
                      <a:pt x="970" y="1"/>
                      <a:pt x="9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" name="Google Shape;317;p33"/>
              <p:cNvSpPr/>
              <p:nvPr/>
            </p:nvSpPr>
            <p:spPr>
              <a:xfrm>
                <a:off x="7217025" y="398541"/>
                <a:ext cx="75823" cy="75823"/>
              </a:xfrm>
              <a:custGeom>
                <a:avLst/>
                <a:gdLst/>
                <a:ahLst/>
                <a:cxnLst/>
                <a:rect l="l" t="t" r="r" b="b"/>
                <a:pathLst>
                  <a:path w="973" h="973" extrusionOk="0">
                    <a:moveTo>
                      <a:pt x="489" y="0"/>
                    </a:moveTo>
                    <a:cubicBezTo>
                      <a:pt x="221" y="0"/>
                      <a:pt x="1" y="215"/>
                      <a:pt x="1" y="483"/>
                    </a:cubicBezTo>
                    <a:cubicBezTo>
                      <a:pt x="1" y="751"/>
                      <a:pt x="221" y="972"/>
                      <a:pt x="489" y="972"/>
                    </a:cubicBezTo>
                    <a:cubicBezTo>
                      <a:pt x="758" y="972"/>
                      <a:pt x="972" y="751"/>
                      <a:pt x="972" y="483"/>
                    </a:cubicBezTo>
                    <a:cubicBezTo>
                      <a:pt x="972" y="215"/>
                      <a:pt x="758" y="0"/>
                      <a:pt x="4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8" name="Google Shape;318;p33"/>
              <p:cNvSpPr/>
              <p:nvPr/>
            </p:nvSpPr>
            <p:spPr>
              <a:xfrm>
                <a:off x="7919934" y="538344"/>
                <a:ext cx="66550" cy="665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854" extrusionOk="0">
                    <a:moveTo>
                      <a:pt x="424" y="102"/>
                    </a:moveTo>
                    <a:cubicBezTo>
                      <a:pt x="603" y="102"/>
                      <a:pt x="752" y="251"/>
                      <a:pt x="752" y="430"/>
                    </a:cubicBezTo>
                    <a:cubicBezTo>
                      <a:pt x="752" y="603"/>
                      <a:pt x="603" y="752"/>
                      <a:pt x="424" y="752"/>
                    </a:cubicBezTo>
                    <a:cubicBezTo>
                      <a:pt x="245" y="752"/>
                      <a:pt x="96" y="603"/>
                      <a:pt x="96" y="430"/>
                    </a:cubicBezTo>
                    <a:cubicBezTo>
                      <a:pt x="96" y="251"/>
                      <a:pt x="245" y="102"/>
                      <a:pt x="424" y="102"/>
                    </a:cubicBezTo>
                    <a:close/>
                    <a:moveTo>
                      <a:pt x="424" y="1"/>
                    </a:moveTo>
                    <a:cubicBezTo>
                      <a:pt x="186" y="1"/>
                      <a:pt x="1" y="198"/>
                      <a:pt x="1" y="430"/>
                    </a:cubicBezTo>
                    <a:cubicBezTo>
                      <a:pt x="1" y="669"/>
                      <a:pt x="198" y="853"/>
                      <a:pt x="424" y="853"/>
                    </a:cubicBezTo>
                    <a:cubicBezTo>
                      <a:pt x="657" y="853"/>
                      <a:pt x="853" y="669"/>
                      <a:pt x="847" y="430"/>
                    </a:cubicBezTo>
                    <a:cubicBezTo>
                      <a:pt x="847" y="186"/>
                      <a:pt x="657" y="1"/>
                      <a:pt x="4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9" name="Google Shape;319;p33"/>
              <p:cNvSpPr/>
              <p:nvPr/>
            </p:nvSpPr>
            <p:spPr>
              <a:xfrm>
                <a:off x="7758780" y="593517"/>
                <a:ext cx="183597" cy="563805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5" extrusionOk="0">
                    <a:moveTo>
                      <a:pt x="2303" y="1"/>
                    </a:moveTo>
                    <a:cubicBezTo>
                      <a:pt x="2286" y="1"/>
                      <a:pt x="2264" y="12"/>
                      <a:pt x="2254" y="32"/>
                    </a:cubicBezTo>
                    <a:lnTo>
                      <a:pt x="6" y="7175"/>
                    </a:lnTo>
                    <a:cubicBezTo>
                      <a:pt x="0" y="7192"/>
                      <a:pt x="12" y="7222"/>
                      <a:pt x="36" y="7234"/>
                    </a:cubicBezTo>
                    <a:lnTo>
                      <a:pt x="48" y="7234"/>
                    </a:lnTo>
                    <a:cubicBezTo>
                      <a:pt x="72" y="7234"/>
                      <a:pt x="90" y="7216"/>
                      <a:pt x="96" y="7204"/>
                    </a:cubicBezTo>
                    <a:lnTo>
                      <a:pt x="2343" y="62"/>
                    </a:lnTo>
                    <a:cubicBezTo>
                      <a:pt x="2355" y="38"/>
                      <a:pt x="2337" y="8"/>
                      <a:pt x="2313" y="2"/>
                    </a:cubicBezTo>
                    <a:cubicBezTo>
                      <a:pt x="2310" y="1"/>
                      <a:pt x="2307" y="1"/>
                      <a:pt x="2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0" name="Google Shape;320;p33"/>
              <p:cNvSpPr/>
              <p:nvPr/>
            </p:nvSpPr>
            <p:spPr>
              <a:xfrm>
                <a:off x="7961782" y="595388"/>
                <a:ext cx="183597" cy="56333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29" extrusionOk="0">
                    <a:moveTo>
                      <a:pt x="49" y="1"/>
                    </a:moveTo>
                    <a:cubicBezTo>
                      <a:pt x="45" y="1"/>
                      <a:pt x="40" y="1"/>
                      <a:pt x="36" y="2"/>
                    </a:cubicBezTo>
                    <a:cubicBezTo>
                      <a:pt x="18" y="8"/>
                      <a:pt x="0" y="38"/>
                      <a:pt x="6" y="62"/>
                    </a:cubicBezTo>
                    <a:lnTo>
                      <a:pt x="2260" y="7198"/>
                    </a:lnTo>
                    <a:cubicBezTo>
                      <a:pt x="2266" y="7216"/>
                      <a:pt x="2278" y="7228"/>
                      <a:pt x="2302" y="7228"/>
                    </a:cubicBezTo>
                    <a:lnTo>
                      <a:pt x="2320" y="7228"/>
                    </a:lnTo>
                    <a:cubicBezTo>
                      <a:pt x="2344" y="7222"/>
                      <a:pt x="2355" y="7192"/>
                      <a:pt x="2349" y="7168"/>
                    </a:cubicBezTo>
                    <a:lnTo>
                      <a:pt x="96" y="32"/>
                    </a:lnTo>
                    <a:cubicBezTo>
                      <a:pt x="91" y="12"/>
                      <a:pt x="70" y="1"/>
                      <a:pt x="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1" name="Google Shape;321;p33"/>
              <p:cNvSpPr/>
              <p:nvPr/>
            </p:nvSpPr>
            <p:spPr>
              <a:xfrm>
                <a:off x="7949703" y="597803"/>
                <a:ext cx="7013" cy="559519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80" extrusionOk="0">
                    <a:moveTo>
                      <a:pt x="42" y="1"/>
                    </a:moveTo>
                    <a:cubicBezTo>
                      <a:pt x="24" y="1"/>
                      <a:pt x="0" y="25"/>
                      <a:pt x="0" y="43"/>
                    </a:cubicBezTo>
                    <a:lnTo>
                      <a:pt x="0" y="7131"/>
                    </a:lnTo>
                    <a:cubicBezTo>
                      <a:pt x="0" y="7155"/>
                      <a:pt x="18" y="7179"/>
                      <a:pt x="42" y="7179"/>
                    </a:cubicBezTo>
                    <a:cubicBezTo>
                      <a:pt x="66" y="7179"/>
                      <a:pt x="90" y="7155"/>
                      <a:pt x="90" y="7131"/>
                    </a:cubicBezTo>
                    <a:lnTo>
                      <a:pt x="90" y="43"/>
                    </a:lnTo>
                    <a:cubicBezTo>
                      <a:pt x="90" y="19"/>
                      <a:pt x="66" y="1"/>
                      <a:pt x="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2" name="Google Shape;322;p33"/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1" y="0"/>
                    </a:move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3" name="Google Shape;323;p33"/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5295" y="0"/>
                    </a:moveTo>
                    <a:cubicBezTo>
                      <a:pt x="4484" y="823"/>
                      <a:pt x="3626" y="1097"/>
                      <a:pt x="2841" y="1097"/>
                    </a:cubicBezTo>
                    <a:cubicBezTo>
                      <a:pt x="1273" y="1097"/>
                      <a:pt x="1" y="0"/>
                      <a:pt x="1" y="0"/>
                    </a:cubicBezTo>
                    <a:lnTo>
                      <a:pt x="1" y="0"/>
                    </a:ln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4" name="Google Shape;324;p33"/>
              <p:cNvSpPr/>
              <p:nvPr/>
            </p:nvSpPr>
            <p:spPr>
              <a:xfrm>
                <a:off x="6534533" y="678225"/>
                <a:ext cx="66083" cy="66472"/>
              </a:xfrm>
              <a:custGeom>
                <a:avLst/>
                <a:gdLst/>
                <a:ahLst/>
                <a:cxnLst/>
                <a:rect l="l" t="t" r="r" b="b"/>
                <a:pathLst>
                  <a:path w="848" h="853" extrusionOk="0">
                    <a:moveTo>
                      <a:pt x="424" y="96"/>
                    </a:moveTo>
                    <a:cubicBezTo>
                      <a:pt x="603" y="96"/>
                      <a:pt x="752" y="245"/>
                      <a:pt x="752" y="424"/>
                    </a:cubicBezTo>
                    <a:cubicBezTo>
                      <a:pt x="752" y="597"/>
                      <a:pt x="603" y="746"/>
                      <a:pt x="424" y="746"/>
                    </a:cubicBezTo>
                    <a:cubicBezTo>
                      <a:pt x="245" y="746"/>
                      <a:pt x="96" y="597"/>
                      <a:pt x="96" y="424"/>
                    </a:cubicBezTo>
                    <a:cubicBezTo>
                      <a:pt x="96" y="245"/>
                      <a:pt x="245" y="96"/>
                      <a:pt x="424" y="96"/>
                    </a:cubicBezTo>
                    <a:close/>
                    <a:moveTo>
                      <a:pt x="424" y="0"/>
                    </a:moveTo>
                    <a:cubicBezTo>
                      <a:pt x="185" y="0"/>
                      <a:pt x="0" y="197"/>
                      <a:pt x="0" y="430"/>
                    </a:cubicBezTo>
                    <a:cubicBezTo>
                      <a:pt x="0" y="668"/>
                      <a:pt x="191" y="853"/>
                      <a:pt x="424" y="853"/>
                    </a:cubicBezTo>
                    <a:cubicBezTo>
                      <a:pt x="656" y="853"/>
                      <a:pt x="847" y="662"/>
                      <a:pt x="847" y="430"/>
                    </a:cubicBezTo>
                    <a:cubicBezTo>
                      <a:pt x="847" y="191"/>
                      <a:pt x="656" y="0"/>
                      <a:pt x="4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5" name="Google Shape;325;p33"/>
              <p:cNvSpPr/>
              <p:nvPr/>
            </p:nvSpPr>
            <p:spPr>
              <a:xfrm>
                <a:off x="6372833" y="732931"/>
                <a:ext cx="183597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4" extrusionOk="0">
                    <a:moveTo>
                      <a:pt x="2307" y="0"/>
                    </a:moveTo>
                    <a:cubicBezTo>
                      <a:pt x="2287" y="0"/>
                      <a:pt x="2265" y="12"/>
                      <a:pt x="2260" y="32"/>
                    </a:cubicBezTo>
                    <a:lnTo>
                      <a:pt x="7" y="7174"/>
                    </a:lnTo>
                    <a:cubicBezTo>
                      <a:pt x="1" y="7192"/>
                      <a:pt x="13" y="7222"/>
                      <a:pt x="36" y="7234"/>
                    </a:cubicBezTo>
                    <a:lnTo>
                      <a:pt x="54" y="7234"/>
                    </a:lnTo>
                    <a:cubicBezTo>
                      <a:pt x="78" y="7234"/>
                      <a:pt x="90" y="7222"/>
                      <a:pt x="96" y="7204"/>
                    </a:cubicBezTo>
                    <a:lnTo>
                      <a:pt x="2350" y="61"/>
                    </a:lnTo>
                    <a:cubicBezTo>
                      <a:pt x="2356" y="38"/>
                      <a:pt x="2344" y="8"/>
                      <a:pt x="2320" y="2"/>
                    </a:cubicBezTo>
                    <a:cubicBezTo>
                      <a:pt x="2316" y="1"/>
                      <a:pt x="2312" y="0"/>
                      <a:pt x="23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6" name="Google Shape;326;p33"/>
              <p:cNvSpPr/>
              <p:nvPr/>
            </p:nvSpPr>
            <p:spPr>
              <a:xfrm>
                <a:off x="6576380" y="735269"/>
                <a:ext cx="183519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5" h="7234" extrusionOk="0">
                    <a:moveTo>
                      <a:pt x="48" y="0"/>
                    </a:moveTo>
                    <a:cubicBezTo>
                      <a:pt x="44" y="0"/>
                      <a:pt x="40" y="1"/>
                      <a:pt x="36" y="2"/>
                    </a:cubicBezTo>
                    <a:cubicBezTo>
                      <a:pt x="12" y="8"/>
                      <a:pt x="0" y="37"/>
                      <a:pt x="6" y="61"/>
                    </a:cubicBezTo>
                    <a:lnTo>
                      <a:pt x="2254" y="7204"/>
                    </a:lnTo>
                    <a:cubicBezTo>
                      <a:pt x="2266" y="7216"/>
                      <a:pt x="2277" y="7234"/>
                      <a:pt x="2301" y="7234"/>
                    </a:cubicBezTo>
                    <a:lnTo>
                      <a:pt x="2313" y="7234"/>
                    </a:lnTo>
                    <a:cubicBezTo>
                      <a:pt x="2337" y="7222"/>
                      <a:pt x="2355" y="7192"/>
                      <a:pt x="2343" y="7174"/>
                    </a:cubicBezTo>
                    <a:lnTo>
                      <a:pt x="95" y="31"/>
                    </a:lnTo>
                    <a:cubicBezTo>
                      <a:pt x="90" y="12"/>
                      <a:pt x="69" y="0"/>
                      <a:pt x="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" name="Google Shape;327;p33"/>
              <p:cNvSpPr/>
              <p:nvPr/>
            </p:nvSpPr>
            <p:spPr>
              <a:xfrm>
                <a:off x="6563834" y="737217"/>
                <a:ext cx="7013" cy="559442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79" extrusionOk="0">
                    <a:moveTo>
                      <a:pt x="48" y="1"/>
                    </a:moveTo>
                    <a:cubicBezTo>
                      <a:pt x="24" y="1"/>
                      <a:pt x="0" y="24"/>
                      <a:pt x="0" y="42"/>
                    </a:cubicBezTo>
                    <a:lnTo>
                      <a:pt x="0" y="7131"/>
                    </a:lnTo>
                    <a:cubicBezTo>
                      <a:pt x="0" y="7155"/>
                      <a:pt x="24" y="7179"/>
                      <a:pt x="48" y="7179"/>
                    </a:cubicBezTo>
                    <a:cubicBezTo>
                      <a:pt x="72" y="7179"/>
                      <a:pt x="89" y="7161"/>
                      <a:pt x="89" y="7131"/>
                    </a:cubicBezTo>
                    <a:lnTo>
                      <a:pt x="89" y="42"/>
                    </a:lnTo>
                    <a:cubicBezTo>
                      <a:pt x="89" y="18"/>
                      <a:pt x="66" y="1"/>
                      <a:pt x="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" name="Google Shape;328;p33"/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0" y="1"/>
                    </a:move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9" name="Google Shape;329;p33"/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5300" y="1"/>
                    </a:moveTo>
                    <a:cubicBezTo>
                      <a:pt x="4488" y="823"/>
                      <a:pt x="3628" y="1098"/>
                      <a:pt x="2843" y="1098"/>
                    </a:cubicBezTo>
                    <a:cubicBezTo>
                      <a:pt x="1272" y="1098"/>
                      <a:pt x="1" y="1"/>
                      <a:pt x="0" y="1"/>
                    </a:cubicBezTo>
                    <a:lnTo>
                      <a:pt x="0" y="1"/>
                    </a:ln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0" name="Google Shape;330;p33"/>
              <p:cNvSpPr/>
              <p:nvPr/>
            </p:nvSpPr>
            <p:spPr>
              <a:xfrm>
                <a:off x="7181256" y="1267364"/>
                <a:ext cx="144088" cy="24703"/>
              </a:xfrm>
              <a:custGeom>
                <a:avLst/>
                <a:gdLst/>
                <a:ahLst/>
                <a:cxnLst/>
                <a:rect l="l" t="t" r="r" b="b"/>
                <a:pathLst>
                  <a:path w="1849" h="317" extrusionOk="0">
                    <a:moveTo>
                      <a:pt x="18" y="0"/>
                    </a:moveTo>
                    <a:lnTo>
                      <a:pt x="0" y="316"/>
                    </a:lnTo>
                    <a:lnTo>
                      <a:pt x="1849" y="316"/>
                    </a:lnTo>
                    <a:lnTo>
                      <a:pt x="184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1" name="Google Shape;331;p33"/>
              <p:cNvSpPr/>
              <p:nvPr/>
            </p:nvSpPr>
            <p:spPr>
              <a:xfrm>
                <a:off x="7183127" y="1245933"/>
                <a:ext cx="141283" cy="8962"/>
              </a:xfrm>
              <a:custGeom>
                <a:avLst/>
                <a:gdLst/>
                <a:ahLst/>
                <a:cxnLst/>
                <a:rect l="l" t="t" r="r" b="b"/>
                <a:pathLst>
                  <a:path w="1813" h="115" extrusionOk="0">
                    <a:moveTo>
                      <a:pt x="6" y="1"/>
                    </a:moveTo>
                    <a:lnTo>
                      <a:pt x="0" y="114"/>
                    </a:lnTo>
                    <a:lnTo>
                      <a:pt x="1813" y="114"/>
                    </a:lnTo>
                    <a:lnTo>
                      <a:pt x="18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2" name="Google Shape;332;p33"/>
              <p:cNvSpPr/>
              <p:nvPr/>
            </p:nvSpPr>
            <p:spPr>
              <a:xfrm>
                <a:off x="7180789" y="1304536"/>
                <a:ext cx="145491" cy="8416"/>
              </a:xfrm>
              <a:custGeom>
                <a:avLst/>
                <a:gdLst/>
                <a:ahLst/>
                <a:cxnLst/>
                <a:rect l="l" t="t" r="r" b="b"/>
                <a:pathLst>
                  <a:path w="1867" h="108" extrusionOk="0">
                    <a:moveTo>
                      <a:pt x="0" y="0"/>
                    </a:moveTo>
                    <a:lnTo>
                      <a:pt x="0" y="107"/>
                    </a:lnTo>
                    <a:lnTo>
                      <a:pt x="1867" y="107"/>
                    </a:lnTo>
                    <a:lnTo>
                      <a:pt x="186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3" name="Google Shape;333;p33"/>
              <p:cNvSpPr/>
              <p:nvPr/>
            </p:nvSpPr>
            <p:spPr>
              <a:xfrm>
                <a:off x="6751952" y="1534035"/>
                <a:ext cx="1009161" cy="127334"/>
              </a:xfrm>
              <a:custGeom>
                <a:avLst/>
                <a:gdLst/>
                <a:ahLst/>
                <a:cxnLst/>
                <a:rect l="l" t="t" r="r" b="b"/>
                <a:pathLst>
                  <a:path w="12950" h="1634" extrusionOk="0">
                    <a:moveTo>
                      <a:pt x="1634" y="0"/>
                    </a:moveTo>
                    <a:cubicBezTo>
                      <a:pt x="1181" y="0"/>
                      <a:pt x="776" y="179"/>
                      <a:pt x="478" y="477"/>
                    </a:cubicBezTo>
                    <a:cubicBezTo>
                      <a:pt x="239" y="716"/>
                      <a:pt x="78" y="1020"/>
                      <a:pt x="24" y="1371"/>
                    </a:cubicBezTo>
                    <a:cubicBezTo>
                      <a:pt x="13" y="1461"/>
                      <a:pt x="1" y="1538"/>
                      <a:pt x="1" y="1634"/>
                    </a:cubicBezTo>
                    <a:lnTo>
                      <a:pt x="12950" y="1634"/>
                    </a:lnTo>
                    <a:cubicBezTo>
                      <a:pt x="12950" y="1544"/>
                      <a:pt x="12938" y="1455"/>
                      <a:pt x="12932" y="1371"/>
                    </a:cubicBezTo>
                    <a:cubicBezTo>
                      <a:pt x="12813" y="596"/>
                      <a:pt x="12133" y="0"/>
                      <a:pt x="113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4" name="Google Shape;334;p33"/>
              <p:cNvSpPr/>
              <p:nvPr/>
            </p:nvSpPr>
            <p:spPr>
              <a:xfrm>
                <a:off x="6700364" y="1660356"/>
                <a:ext cx="1110467" cy="58212"/>
              </a:xfrm>
              <a:custGeom>
                <a:avLst/>
                <a:gdLst/>
                <a:ahLst/>
                <a:cxnLst/>
                <a:rect l="l" t="t" r="r" b="b"/>
                <a:pathLst>
                  <a:path w="14250" h="747" extrusionOk="0">
                    <a:moveTo>
                      <a:pt x="376" y="1"/>
                    </a:moveTo>
                    <a:cubicBezTo>
                      <a:pt x="168" y="1"/>
                      <a:pt x="1" y="168"/>
                      <a:pt x="1" y="376"/>
                    </a:cubicBezTo>
                    <a:cubicBezTo>
                      <a:pt x="1" y="585"/>
                      <a:pt x="168" y="746"/>
                      <a:pt x="376" y="746"/>
                    </a:cubicBezTo>
                    <a:lnTo>
                      <a:pt x="13880" y="746"/>
                    </a:lnTo>
                    <a:cubicBezTo>
                      <a:pt x="14089" y="746"/>
                      <a:pt x="14250" y="585"/>
                      <a:pt x="14250" y="376"/>
                    </a:cubicBezTo>
                    <a:cubicBezTo>
                      <a:pt x="14250" y="168"/>
                      <a:pt x="14089" y="1"/>
                      <a:pt x="138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5" name="Google Shape;335;p33"/>
              <p:cNvSpPr/>
              <p:nvPr/>
            </p:nvSpPr>
            <p:spPr>
              <a:xfrm>
                <a:off x="6752887" y="1640874"/>
                <a:ext cx="1008694" cy="20495"/>
              </a:xfrm>
              <a:custGeom>
                <a:avLst/>
                <a:gdLst/>
                <a:ahLst/>
                <a:cxnLst/>
                <a:rect l="l" t="t" r="r" b="b"/>
                <a:pathLst>
                  <a:path w="12944" h="263" extrusionOk="0">
                    <a:moveTo>
                      <a:pt x="12" y="0"/>
                    </a:moveTo>
                    <a:lnTo>
                      <a:pt x="1" y="263"/>
                    </a:lnTo>
                    <a:lnTo>
                      <a:pt x="12944" y="263"/>
                    </a:lnTo>
                    <a:cubicBezTo>
                      <a:pt x="12944" y="167"/>
                      <a:pt x="12932" y="84"/>
                      <a:pt x="12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36" name="Google Shape;336;p33"/>
            <p:cNvGrpSpPr/>
            <p:nvPr/>
          </p:nvGrpSpPr>
          <p:grpSpPr>
            <a:xfrm>
              <a:off x="1079546" y="3579305"/>
              <a:ext cx="2655916" cy="567212"/>
              <a:chOff x="6348934" y="3696877"/>
              <a:chExt cx="2020169" cy="431438"/>
            </a:xfrm>
          </p:grpSpPr>
          <p:sp>
            <p:nvSpPr>
              <p:cNvPr id="337" name="Google Shape;337;p33"/>
              <p:cNvSpPr/>
              <p:nvPr/>
            </p:nvSpPr>
            <p:spPr>
              <a:xfrm>
                <a:off x="6348934" y="3696877"/>
                <a:ext cx="1161585" cy="430605"/>
              </a:xfrm>
              <a:custGeom>
                <a:avLst/>
                <a:gdLst/>
                <a:ahLst/>
                <a:cxnLst/>
                <a:rect l="l" t="t" r="r" b="b"/>
                <a:pathLst>
                  <a:path w="8365" h="3101" extrusionOk="0">
                    <a:moveTo>
                      <a:pt x="358" y="1"/>
                    </a:moveTo>
                    <a:cubicBezTo>
                      <a:pt x="0" y="1038"/>
                      <a:pt x="0" y="2064"/>
                      <a:pt x="358" y="3101"/>
                    </a:cubicBezTo>
                    <a:lnTo>
                      <a:pt x="8365" y="3101"/>
                    </a:lnTo>
                    <a:lnTo>
                      <a:pt x="8365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" name="Google Shape;338;p33"/>
              <p:cNvSpPr/>
              <p:nvPr/>
            </p:nvSpPr>
            <p:spPr>
              <a:xfrm>
                <a:off x="6348934" y="3697710"/>
                <a:ext cx="113451" cy="43060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3101" extrusionOk="0">
                    <a:moveTo>
                      <a:pt x="358" y="1"/>
                    </a:moveTo>
                    <a:cubicBezTo>
                      <a:pt x="0" y="1038"/>
                      <a:pt x="0" y="2070"/>
                      <a:pt x="358" y="3101"/>
                    </a:cubicBezTo>
                    <a:lnTo>
                      <a:pt x="787" y="3101"/>
                    </a:lnTo>
                    <a:cubicBezTo>
                      <a:pt x="465" y="2070"/>
                      <a:pt x="483" y="1032"/>
                      <a:pt x="81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9" name="Google Shape;339;p33"/>
              <p:cNvSpPr/>
              <p:nvPr/>
            </p:nvSpPr>
            <p:spPr>
              <a:xfrm>
                <a:off x="7435947" y="3697710"/>
                <a:ext cx="933156" cy="46518"/>
              </a:xfrm>
              <a:custGeom>
                <a:avLst/>
                <a:gdLst/>
                <a:ahLst/>
                <a:cxnLst/>
                <a:rect l="l" t="t" r="r" b="b"/>
                <a:pathLst>
                  <a:path w="6720" h="335" extrusionOk="0">
                    <a:moveTo>
                      <a:pt x="0" y="1"/>
                    </a:moveTo>
                    <a:lnTo>
                      <a:pt x="0" y="335"/>
                    </a:lnTo>
                    <a:lnTo>
                      <a:pt x="6719" y="335"/>
                    </a:lnTo>
                    <a:lnTo>
                      <a:pt x="6719" y="1"/>
                    </a:lnTo>
                    <a:close/>
                  </a:path>
                </a:pathLst>
              </a:custGeom>
              <a:solidFill>
                <a:srgbClr val="99999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0" name="Google Shape;340;p33"/>
              <p:cNvSpPr/>
              <p:nvPr/>
            </p:nvSpPr>
            <p:spPr>
              <a:xfrm>
                <a:off x="7435947" y="4081105"/>
                <a:ext cx="933156" cy="46379"/>
              </a:xfrm>
              <a:custGeom>
                <a:avLst/>
                <a:gdLst/>
                <a:ahLst/>
                <a:cxnLst/>
                <a:rect l="l" t="t" r="r" b="b"/>
                <a:pathLst>
                  <a:path w="6720" h="334" extrusionOk="0">
                    <a:moveTo>
                      <a:pt x="0" y="0"/>
                    </a:moveTo>
                    <a:lnTo>
                      <a:pt x="0" y="334"/>
                    </a:lnTo>
                    <a:lnTo>
                      <a:pt x="6719" y="334"/>
                    </a:lnTo>
                    <a:lnTo>
                      <a:pt x="6719" y="0"/>
                    </a:lnTo>
                    <a:close/>
                  </a:path>
                </a:pathLst>
              </a:custGeom>
              <a:solidFill>
                <a:srgbClr val="99999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1" name="Google Shape;341;p33"/>
              <p:cNvSpPr/>
              <p:nvPr/>
            </p:nvSpPr>
            <p:spPr>
              <a:xfrm>
                <a:off x="7450805" y="3744923"/>
                <a:ext cx="886776" cy="336319"/>
              </a:xfrm>
              <a:custGeom>
                <a:avLst/>
                <a:gdLst/>
                <a:ahLst/>
                <a:cxnLst/>
                <a:rect l="l" t="t" r="r" b="b"/>
                <a:pathLst>
                  <a:path w="6386" h="2422" extrusionOk="0">
                    <a:moveTo>
                      <a:pt x="275" y="1"/>
                    </a:moveTo>
                    <a:cubicBezTo>
                      <a:pt x="0" y="805"/>
                      <a:pt x="0" y="1616"/>
                      <a:pt x="275" y="2421"/>
                    </a:cubicBezTo>
                    <a:lnTo>
                      <a:pt x="6386" y="2421"/>
                    </a:lnTo>
                    <a:cubicBezTo>
                      <a:pt x="6344" y="2296"/>
                      <a:pt x="6296" y="2159"/>
                      <a:pt x="6266" y="2034"/>
                    </a:cubicBezTo>
                    <a:cubicBezTo>
                      <a:pt x="6260" y="2016"/>
                      <a:pt x="6260" y="2010"/>
                      <a:pt x="6260" y="1992"/>
                    </a:cubicBezTo>
                    <a:cubicBezTo>
                      <a:pt x="6231" y="1873"/>
                      <a:pt x="6207" y="1753"/>
                      <a:pt x="6195" y="1634"/>
                    </a:cubicBezTo>
                    <a:cubicBezTo>
                      <a:pt x="6183" y="1622"/>
                      <a:pt x="6183" y="1604"/>
                      <a:pt x="6183" y="1592"/>
                    </a:cubicBezTo>
                    <a:cubicBezTo>
                      <a:pt x="6171" y="1473"/>
                      <a:pt x="6159" y="1354"/>
                      <a:pt x="6159" y="1235"/>
                    </a:cubicBezTo>
                    <a:lnTo>
                      <a:pt x="6159" y="1187"/>
                    </a:lnTo>
                    <a:cubicBezTo>
                      <a:pt x="6159" y="1074"/>
                      <a:pt x="6171" y="949"/>
                      <a:pt x="6183" y="835"/>
                    </a:cubicBezTo>
                    <a:cubicBezTo>
                      <a:pt x="6195" y="817"/>
                      <a:pt x="6195" y="805"/>
                      <a:pt x="6195" y="788"/>
                    </a:cubicBezTo>
                    <a:cubicBezTo>
                      <a:pt x="6207" y="668"/>
                      <a:pt x="6231" y="549"/>
                      <a:pt x="6260" y="430"/>
                    </a:cubicBezTo>
                    <a:cubicBezTo>
                      <a:pt x="6260" y="418"/>
                      <a:pt x="6266" y="400"/>
                      <a:pt x="6266" y="388"/>
                    </a:cubicBezTo>
                    <a:cubicBezTo>
                      <a:pt x="6296" y="257"/>
                      <a:pt x="6344" y="126"/>
                      <a:pt x="638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2" name="Google Shape;342;p33"/>
              <p:cNvSpPr/>
              <p:nvPr/>
            </p:nvSpPr>
            <p:spPr>
              <a:xfrm>
                <a:off x="7559256" y="3798801"/>
                <a:ext cx="761800" cy="5832"/>
              </a:xfrm>
              <a:custGeom>
                <a:avLst/>
                <a:gdLst/>
                <a:ahLst/>
                <a:cxnLst/>
                <a:rect l="l" t="t" r="r" b="b"/>
                <a:pathLst>
                  <a:path w="5486" h="42" extrusionOk="0">
                    <a:moveTo>
                      <a:pt x="24" y="0"/>
                    </a:moveTo>
                    <a:cubicBezTo>
                      <a:pt x="6" y="0"/>
                      <a:pt x="0" y="6"/>
                      <a:pt x="0" y="18"/>
                    </a:cubicBezTo>
                    <a:cubicBezTo>
                      <a:pt x="0" y="36"/>
                      <a:pt x="6" y="42"/>
                      <a:pt x="24" y="42"/>
                    </a:cubicBezTo>
                    <a:lnTo>
                      <a:pt x="5479" y="42"/>
                    </a:lnTo>
                    <a:cubicBezTo>
                      <a:pt x="5479" y="30"/>
                      <a:pt x="5485" y="12"/>
                      <a:pt x="548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3" name="Google Shape;343;p33"/>
              <p:cNvSpPr/>
              <p:nvPr/>
            </p:nvSpPr>
            <p:spPr>
              <a:xfrm>
                <a:off x="7613829" y="3854206"/>
                <a:ext cx="695562" cy="6804"/>
              </a:xfrm>
              <a:custGeom>
                <a:avLst/>
                <a:gdLst/>
                <a:ahLst/>
                <a:cxnLst/>
                <a:rect l="l" t="t" r="r" b="b"/>
                <a:pathLst>
                  <a:path w="5009" h="49" extrusionOk="0">
                    <a:moveTo>
                      <a:pt x="25" y="1"/>
                    </a:moveTo>
                    <a:cubicBezTo>
                      <a:pt x="13" y="1"/>
                      <a:pt x="1" y="7"/>
                      <a:pt x="1" y="24"/>
                    </a:cubicBezTo>
                    <a:cubicBezTo>
                      <a:pt x="1" y="36"/>
                      <a:pt x="13" y="48"/>
                      <a:pt x="25" y="48"/>
                    </a:cubicBezTo>
                    <a:lnTo>
                      <a:pt x="5003" y="48"/>
                    </a:lnTo>
                    <a:cubicBezTo>
                      <a:pt x="5009" y="30"/>
                      <a:pt x="5009" y="18"/>
                      <a:pt x="50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4" name="Google Shape;344;p33"/>
              <p:cNvSpPr/>
              <p:nvPr/>
            </p:nvSpPr>
            <p:spPr>
              <a:xfrm>
                <a:off x="7538566" y="3910445"/>
                <a:ext cx="768326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5533" h="43" extrusionOk="0">
                    <a:moveTo>
                      <a:pt x="24" y="1"/>
                    </a:moveTo>
                    <a:cubicBezTo>
                      <a:pt x="6" y="1"/>
                      <a:pt x="0" y="7"/>
                      <a:pt x="0" y="19"/>
                    </a:cubicBezTo>
                    <a:cubicBezTo>
                      <a:pt x="0" y="37"/>
                      <a:pt x="6" y="43"/>
                      <a:pt x="24" y="43"/>
                    </a:cubicBezTo>
                    <a:lnTo>
                      <a:pt x="5533" y="43"/>
                    </a:lnTo>
                    <a:lnTo>
                      <a:pt x="553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5" name="Google Shape;345;p33"/>
              <p:cNvSpPr/>
              <p:nvPr/>
            </p:nvSpPr>
            <p:spPr>
              <a:xfrm>
                <a:off x="7594805" y="3965156"/>
                <a:ext cx="714586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5146" h="43" extrusionOk="0">
                    <a:moveTo>
                      <a:pt x="19" y="0"/>
                    </a:moveTo>
                    <a:cubicBezTo>
                      <a:pt x="7" y="0"/>
                      <a:pt x="1" y="6"/>
                      <a:pt x="1" y="24"/>
                    </a:cubicBezTo>
                    <a:cubicBezTo>
                      <a:pt x="1" y="36"/>
                      <a:pt x="7" y="42"/>
                      <a:pt x="19" y="42"/>
                    </a:cubicBezTo>
                    <a:lnTo>
                      <a:pt x="5146" y="42"/>
                    </a:lnTo>
                    <a:lnTo>
                      <a:pt x="514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6" name="Google Shape;346;p33"/>
              <p:cNvSpPr/>
              <p:nvPr/>
            </p:nvSpPr>
            <p:spPr>
              <a:xfrm>
                <a:off x="7559256" y="4020562"/>
                <a:ext cx="761800" cy="6804"/>
              </a:xfrm>
              <a:custGeom>
                <a:avLst/>
                <a:gdLst/>
                <a:ahLst/>
                <a:cxnLst/>
                <a:rect l="l" t="t" r="r" b="b"/>
                <a:pathLst>
                  <a:path w="5486" h="49" extrusionOk="0">
                    <a:moveTo>
                      <a:pt x="24" y="1"/>
                    </a:moveTo>
                    <a:cubicBezTo>
                      <a:pt x="6" y="1"/>
                      <a:pt x="0" y="13"/>
                      <a:pt x="0" y="25"/>
                    </a:cubicBezTo>
                    <a:cubicBezTo>
                      <a:pt x="0" y="43"/>
                      <a:pt x="6" y="49"/>
                      <a:pt x="24" y="49"/>
                    </a:cubicBezTo>
                    <a:lnTo>
                      <a:pt x="5485" y="49"/>
                    </a:lnTo>
                    <a:cubicBezTo>
                      <a:pt x="5479" y="31"/>
                      <a:pt x="5479" y="25"/>
                      <a:pt x="547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7" name="Google Shape;347;p33"/>
              <p:cNvSpPr/>
              <p:nvPr/>
            </p:nvSpPr>
            <p:spPr>
              <a:xfrm>
                <a:off x="7488020" y="3744923"/>
                <a:ext cx="849561" cy="336319"/>
              </a:xfrm>
              <a:custGeom>
                <a:avLst/>
                <a:gdLst/>
                <a:ahLst/>
                <a:cxnLst/>
                <a:rect l="l" t="t" r="r" b="b"/>
                <a:pathLst>
                  <a:path w="6118" h="2422" extrusionOk="0">
                    <a:moveTo>
                      <a:pt x="1" y="1"/>
                    </a:moveTo>
                    <a:cubicBezTo>
                      <a:pt x="1" y="1"/>
                      <a:pt x="3435" y="805"/>
                      <a:pt x="5164" y="2421"/>
                    </a:cubicBezTo>
                    <a:lnTo>
                      <a:pt x="6118" y="2421"/>
                    </a:lnTo>
                    <a:cubicBezTo>
                      <a:pt x="6076" y="2296"/>
                      <a:pt x="6028" y="2159"/>
                      <a:pt x="5998" y="2034"/>
                    </a:cubicBezTo>
                    <a:cubicBezTo>
                      <a:pt x="5992" y="2016"/>
                      <a:pt x="5992" y="2010"/>
                      <a:pt x="5980" y="1992"/>
                    </a:cubicBezTo>
                    <a:cubicBezTo>
                      <a:pt x="5957" y="1873"/>
                      <a:pt x="5933" y="1753"/>
                      <a:pt x="5915" y="1634"/>
                    </a:cubicBezTo>
                    <a:cubicBezTo>
                      <a:pt x="5909" y="1622"/>
                      <a:pt x="5909" y="1604"/>
                      <a:pt x="5909" y="1592"/>
                    </a:cubicBezTo>
                    <a:cubicBezTo>
                      <a:pt x="5891" y="1473"/>
                      <a:pt x="5885" y="1354"/>
                      <a:pt x="5885" y="1235"/>
                    </a:cubicBezTo>
                    <a:lnTo>
                      <a:pt x="5885" y="1187"/>
                    </a:lnTo>
                    <a:cubicBezTo>
                      <a:pt x="5885" y="1074"/>
                      <a:pt x="5891" y="949"/>
                      <a:pt x="5909" y="835"/>
                    </a:cubicBezTo>
                    <a:cubicBezTo>
                      <a:pt x="5915" y="817"/>
                      <a:pt x="5915" y="805"/>
                      <a:pt x="5915" y="788"/>
                    </a:cubicBezTo>
                    <a:cubicBezTo>
                      <a:pt x="5933" y="668"/>
                      <a:pt x="5957" y="549"/>
                      <a:pt x="5980" y="430"/>
                    </a:cubicBezTo>
                    <a:cubicBezTo>
                      <a:pt x="5980" y="418"/>
                      <a:pt x="5992" y="400"/>
                      <a:pt x="5992" y="388"/>
                    </a:cubicBezTo>
                    <a:cubicBezTo>
                      <a:pt x="6022" y="257"/>
                      <a:pt x="6064" y="126"/>
                      <a:pt x="6112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8" name="Google Shape;348;p33"/>
              <p:cNvSpPr/>
              <p:nvPr/>
            </p:nvSpPr>
            <p:spPr>
              <a:xfrm>
                <a:off x="7331522" y="3697710"/>
                <a:ext cx="114423" cy="430605"/>
              </a:xfrm>
              <a:custGeom>
                <a:avLst/>
                <a:gdLst/>
                <a:ahLst/>
                <a:cxnLst/>
                <a:rect l="l" t="t" r="r" b="b"/>
                <a:pathLst>
                  <a:path w="824" h="3101" extrusionOk="0">
                    <a:moveTo>
                      <a:pt x="359" y="1"/>
                    </a:moveTo>
                    <a:cubicBezTo>
                      <a:pt x="1" y="1038"/>
                      <a:pt x="1" y="2070"/>
                      <a:pt x="359" y="3101"/>
                    </a:cubicBezTo>
                    <a:lnTo>
                      <a:pt x="794" y="3101"/>
                    </a:lnTo>
                    <a:cubicBezTo>
                      <a:pt x="472" y="2070"/>
                      <a:pt x="484" y="1032"/>
                      <a:pt x="82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9" name="Google Shape;349;p33"/>
              <p:cNvSpPr/>
              <p:nvPr/>
            </p:nvSpPr>
            <p:spPr>
              <a:xfrm>
                <a:off x="7380402" y="3697710"/>
                <a:ext cx="987035" cy="430605"/>
              </a:xfrm>
              <a:custGeom>
                <a:avLst/>
                <a:gdLst/>
                <a:ahLst/>
                <a:cxnLst/>
                <a:rect l="l" t="t" r="r" b="b"/>
                <a:pathLst>
                  <a:path w="7108" h="3101" extrusionOk="0">
                    <a:moveTo>
                      <a:pt x="472" y="1"/>
                    </a:moveTo>
                    <a:cubicBezTo>
                      <a:pt x="472" y="1"/>
                      <a:pt x="60" y="561"/>
                      <a:pt x="30" y="1509"/>
                    </a:cubicBezTo>
                    <a:cubicBezTo>
                      <a:pt x="1" y="2457"/>
                      <a:pt x="269" y="3101"/>
                      <a:pt x="269" y="3101"/>
                    </a:cubicBezTo>
                    <a:lnTo>
                      <a:pt x="7107" y="3101"/>
                    </a:lnTo>
                    <a:lnTo>
                      <a:pt x="7107" y="2767"/>
                    </a:lnTo>
                    <a:lnTo>
                      <a:pt x="776" y="2767"/>
                    </a:lnTo>
                    <a:cubicBezTo>
                      <a:pt x="776" y="2767"/>
                      <a:pt x="543" y="2058"/>
                      <a:pt x="567" y="1503"/>
                    </a:cubicBezTo>
                    <a:cubicBezTo>
                      <a:pt x="591" y="943"/>
                      <a:pt x="692" y="460"/>
                      <a:pt x="776" y="341"/>
                    </a:cubicBezTo>
                    <a:lnTo>
                      <a:pt x="7107" y="341"/>
                    </a:lnTo>
                    <a:lnTo>
                      <a:pt x="710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</p:grpSp>
      <p:pic>
        <p:nvPicPr>
          <p:cNvPr id="1026" name="Picture 2" descr="Герб Щёлковского муниципального район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105" y="62219"/>
            <a:ext cx="1046675" cy="1256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Google Shape;385;p35"/>
          <p:cNvSpPr txBox="1">
            <a:spLocks noGrp="1"/>
          </p:cNvSpPr>
          <p:nvPr>
            <p:ph type="subTitle" idx="4294967295"/>
          </p:nvPr>
        </p:nvSpPr>
        <p:spPr>
          <a:xfrm>
            <a:off x="264545" y="2941907"/>
            <a:ext cx="6797755" cy="309658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</a:rPr>
              <a:t>Авторы предложений: 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</a:rPr>
              <a:t>Филонец Константин, факультет </a:t>
            </a:r>
            <a:r>
              <a:rPr lang="ru-RU" sz="2000" b="1" dirty="0"/>
              <a:t>«</a:t>
            </a:r>
            <a:r>
              <a:rPr lang="ru-RU" sz="2000" b="1" dirty="0">
                <a:latin typeface="Times New Roman" panose="02020603050405020304" pitchFamily="18" charset="0"/>
              </a:rPr>
              <a:t>Высшая школа управления», </a:t>
            </a:r>
            <a:r>
              <a:rPr lang="ru-RU" sz="2000" b="1" dirty="0"/>
              <a:t>4</a:t>
            </a:r>
            <a:r>
              <a:rPr lang="ru-RU" sz="2000" b="1" dirty="0">
                <a:latin typeface="Times New Roman" panose="02020603050405020304" pitchFamily="18" charset="0"/>
              </a:rPr>
              <a:t> курс, Финансовый университет;</a:t>
            </a:r>
          </a:p>
          <a:p>
            <a:pPr marL="0" indent="0">
              <a:buNone/>
            </a:pPr>
            <a:r>
              <a:rPr lang="ru-RU" sz="2000" b="1" dirty="0" err="1"/>
              <a:t>Можняков</a:t>
            </a:r>
            <a:r>
              <a:rPr lang="ru-RU" sz="2000" b="1" dirty="0"/>
              <a:t> Тимофей Сергеевич, ГБОУ г. Москвы Школа 1298.</a:t>
            </a:r>
            <a:endParaRPr lang="ru-RU" sz="2000" b="1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</a:rPr>
              <a:t>Прокофьев Иван, ГБОУ г. Москвы </a:t>
            </a:r>
            <a:r>
              <a:rPr lang="ru-RU" sz="2000" b="1" dirty="0"/>
              <a:t>«</a:t>
            </a:r>
            <a:r>
              <a:rPr lang="ru-RU" sz="2000" b="1" dirty="0">
                <a:latin typeface="Times New Roman" panose="02020603050405020304" pitchFamily="18" charset="0"/>
              </a:rPr>
              <a:t>Инженерно-техническая школа имени П.Р. Поповича», </a:t>
            </a:r>
            <a:r>
              <a:rPr lang="ru-RU" sz="2000" b="1" dirty="0"/>
              <a:t>9</a:t>
            </a:r>
            <a:r>
              <a:rPr lang="ru-RU" sz="2000" b="1" dirty="0">
                <a:latin typeface="Times New Roman" panose="02020603050405020304" pitchFamily="18" charset="0"/>
              </a:rPr>
              <a:t> Е класс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</a:rPr>
              <a:t>Научный руководитель: Прокофьев Михаил Николаевич, к.э.н., доцент, доцент кафедры Общественных финансов, Финансовый университет</a:t>
            </a:r>
            <a:endParaRPr lang="ru-RU" sz="2000" dirty="0">
              <a:latin typeface="Times New Roman" panose="02020603050405020304" pitchFamily="18" charset="0"/>
            </a:endParaRPr>
          </a:p>
        </p:txBody>
      </p:sp>
      <p:sp>
        <p:nvSpPr>
          <p:cNvPr id="2" name="Google Shape;280;p33">
            <a:extLst>
              <a:ext uri="{FF2B5EF4-FFF2-40B4-BE49-F238E27FC236}">
                <a16:creationId xmlns:a16="http://schemas.microsoft.com/office/drawing/2014/main" id="{40356420-919C-2A5E-3CE0-C7ED68A41482}"/>
              </a:ext>
            </a:extLst>
          </p:cNvPr>
          <p:cNvSpPr txBox="1">
            <a:spLocks/>
          </p:cNvSpPr>
          <p:nvPr/>
        </p:nvSpPr>
        <p:spPr>
          <a:xfrm flipH="1">
            <a:off x="7738104" y="997801"/>
            <a:ext cx="3503097" cy="1063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DM Sans"/>
              <a:buNone/>
              <a:defRPr sz="50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ebas Neue"/>
              <a:buNone/>
              <a:defRPr sz="52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ebas Neue"/>
              <a:buNone/>
              <a:defRPr sz="52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ebas Neue"/>
              <a:buNone/>
              <a:defRPr sz="52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ebas Neue"/>
              <a:buNone/>
              <a:defRPr sz="52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ebas Neue"/>
              <a:buNone/>
              <a:defRPr sz="52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ebas Neue"/>
              <a:buNone/>
              <a:defRPr sz="52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ebas Neue"/>
              <a:buNone/>
              <a:defRPr sz="52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ebas Neue"/>
              <a:buNone/>
              <a:defRPr sz="52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l"/>
            <a:r>
              <a:rPr lang="ru-RU" sz="1800" dirty="0">
                <a:latin typeface="Times New Roman" panose="02020603050405020304" pitchFamily="18" charset="0"/>
              </a:rPr>
              <a:t>ЛУЧШЕЕ ПРЕДЛОЖЕНИЕ ПО ИЗМЕНЕНИЮ БЮДЖЕТНОГО ЗАКОНОДАТЕЛЬСТВА </a:t>
            </a:r>
          </a:p>
        </p:txBody>
      </p:sp>
    </p:spTree>
    <p:extLst>
      <p:ext uri="{BB962C8B-B14F-4D97-AF65-F5344CB8AC3E}">
        <p14:creationId xmlns:p14="http://schemas.microsoft.com/office/powerpoint/2010/main" val="2649906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316" y="517165"/>
            <a:ext cx="10929256" cy="5909035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Дополнить статью 5. Полномочия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Контрольно-общественной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палаты.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ПОПРАВКА: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ввести пункты: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16) организация и осуществление контроля за законностью и эффективностью использования средств бюджета городского округа Щёлково Московской области, а также иных средств в случаях, предусмотренных законодательством Российской Федерации;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17) экспертиза проектов местного бюджета, проверка и анализ обоснованности его показателей;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18) оценка эффективности формирования муниципальной собственности, управления и распоряжения такой собственностью и контроль за соблюдением установленного порядка формирования такой собственности, управления и распоряжения такой собственностью (включая исключительные права на результаты интеллектуальной деятельности);</a:t>
            </a:r>
            <a:r>
              <a:rPr lang="ru-RU" sz="2400" dirty="0">
                <a:latin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</a:rPr>
            </a:br>
            <a:r>
              <a:rPr lang="ru-RU" sz="2133" dirty="0">
                <a:latin typeface="Times New Roman" panose="02020603050405020304" pitchFamily="18" charset="0"/>
              </a:rPr>
              <a:t/>
            </a:r>
            <a:br>
              <a:rPr lang="ru-RU" sz="2133" dirty="0">
                <a:latin typeface="Times New Roman" panose="02020603050405020304" pitchFamily="18" charset="0"/>
              </a:rPr>
            </a:b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0426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058" y="250370"/>
            <a:ext cx="11832771" cy="7043057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Продолжение: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19) оценка эффективности предоставления налоговых и иных льгот и преимуществ, бюджетных кредитов за счет средств местного бюджета, а также оценка законности предоставления муниципальных гарантий и поручительств или обеспечения исполнения обязательств другими способами по сделкам, совершаемым юридическими лицами и индивидуальными предпринимателями за счет средств местного бюджета и имущества, находящегося в муниципальной собственности;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20) экспертиза проектов муниципальных правовых актов в части, касающейся расходных обязательств муниципального образования, экспертиза проектов муниципальных правовых актов, приводящих к изменению доходов местного бюджета, а также муниципальных программ (проектов муниципальных программ);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21) анализ и мониторинг бюджетного процесса в муниципальном образовании, в том числе подготовка предложений по устранению выявленных отклонений в бюджетном процессе и совершенствованию бюджетного законодательства Российской Федерации;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22) осуществление контроля за состоянием муниципального внутреннего и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внешнего долга;</a:t>
            </a:r>
            <a:r>
              <a:rPr lang="ru-RU" sz="2133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2133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133" dirty="0">
                <a:latin typeface="Times New Roman" panose="02020603050405020304" pitchFamily="18" charset="0"/>
              </a:rPr>
              <a:t/>
            </a:r>
            <a:br>
              <a:rPr lang="ru-RU" sz="2133" dirty="0">
                <a:latin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</a:rPr>
            </a:br>
            <a:r>
              <a:rPr lang="ru-RU" sz="1867" dirty="0">
                <a:latin typeface="Times New Roman" panose="02020603050405020304" pitchFamily="18" charset="0"/>
              </a:rPr>
              <a:t/>
            </a:r>
            <a:br>
              <a:rPr lang="ru-RU" sz="1867" dirty="0">
                <a:latin typeface="Times New Roman" panose="02020603050405020304" pitchFamily="18" charset="0"/>
              </a:rPr>
            </a:b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5079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229" y="457199"/>
            <a:ext cx="11832771" cy="7043057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Продолжение: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23) оценка реализуемости, рисков и результатов достижения целей социально-экономического развития муниципального образования, предусмотренных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документами стратегического планирования муниципального образования, в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пределах компетенции Общественной палаты;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24) участие в пределах полномочий в мероприятиях, направленных на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противодействие коррупции;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25) имеет право выступить с инициативой о внесении инициативного проекта на рассмотрение в представительный орган муниципального образования.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26) осуществлять иные полномочия муниципального контроля в соответствии с законодательством Российской Федерации, законодательством Московской области, нормативными правовыми актами городского округа Щёлково.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133" dirty="0">
                <a:latin typeface="Times New Roman" panose="02020603050405020304" pitchFamily="18" charset="0"/>
              </a:rPr>
              <a:t/>
            </a:r>
            <a:br>
              <a:rPr lang="ru-RU" sz="2133" dirty="0">
                <a:latin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</a:rPr>
            </a:br>
            <a:r>
              <a:rPr lang="ru-RU" sz="1867" dirty="0">
                <a:latin typeface="Times New Roman" panose="02020603050405020304" pitchFamily="18" charset="0"/>
              </a:rPr>
              <a:t/>
            </a:r>
            <a:br>
              <a:rPr lang="ru-RU" sz="1867" dirty="0">
                <a:latin typeface="Times New Roman" panose="02020603050405020304" pitchFamily="18" charset="0"/>
              </a:rPr>
            </a:b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0494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745" y="-76200"/>
            <a:ext cx="11930741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anose="02020603050405020304" pitchFamily="18" charset="0"/>
              </a:rPr>
              <a:t>Таким образом, усилив бюджетные полномочия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Контрольно-общественной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</a:rPr>
              <a:t>палаты, можно выделить следующие плюсы от принятия данных поправок: </a:t>
            </a:r>
          </a:p>
          <a:p>
            <a:r>
              <a:rPr lang="ru-RU" sz="2000" dirty="0">
                <a:latin typeface="Times New Roman" panose="02020603050405020304" pitchFamily="18" charset="0"/>
              </a:rPr>
              <a:t>1. Предложенное выделение инспекторской группы позволит сконцентрировать контролеров (ревизоров) на достижение важных государственных и муниципальных целей. В рамках закона «Об основах общественного контроля в Российской Федерации» от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21.07.2014 №212-ФЗ </a:t>
            </a:r>
            <a:r>
              <a:rPr lang="ru-RU" sz="2000" dirty="0">
                <a:latin typeface="Times New Roman" panose="02020603050405020304" pitchFamily="18" charset="0"/>
              </a:rPr>
              <a:t>можно усилить полномочия Общественной палаты для повышения гласности в реализации национальных проектов и выполнения Указов Президента Российской Федерации.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(«Мнение граждан должно стать одним из ключевых показателей эффективности национальной политики» В.В. Путин. Заседание Совета по межнациональным отношениям, 5 ноября 2025 года, Москва, Кремль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URL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http://www.kremlin.ru/events/president/news/78409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>
                <a:latin typeface="Times New Roman" panose="02020603050405020304" pitchFamily="18" charset="0"/>
              </a:rPr>
              <a:t>2. Позволит увязать инициативное бюджетирование с целями национальных проектов и повысить результативность использования выделяемых средств. Например, создавать и развивать социальную инфраструктуру с учетом мнения населения, с использованием ресурсов населения, а также с возможностью участия населения по обслуживанию, по управлению, и по пользованию средств.</a:t>
            </a:r>
          </a:p>
          <a:p>
            <a:r>
              <a:rPr lang="ru-RU" sz="2000" dirty="0">
                <a:latin typeface="Times New Roman" panose="02020603050405020304" pitchFamily="18" charset="0"/>
              </a:rPr>
              <a:t>3. Увеличит заинтересованность населения в участии в национальных проектах, предоставит им новый мотивирующий импульс, позволит населению увидеть результаты труда органов государственной власти и местного самоуправления. </a:t>
            </a:r>
          </a:p>
          <a:p>
            <a:r>
              <a:rPr lang="ru-RU" sz="2000" dirty="0">
                <a:latin typeface="Times New Roman" panose="02020603050405020304" pitchFamily="18" charset="0"/>
              </a:rPr>
              <a:t>4. Позволит активным деятелям-руководителям заручиться поддержкой избирателей перед выборами. И не позволит разным деструктивным элементам разобщать местное население по национальной и религиозной основе.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455451" y="1762427"/>
            <a:ext cx="5950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b="1" dirty="0">
                <a:latin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11250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3" name="Google Shape;543;p38"/>
          <p:cNvGrpSpPr/>
          <p:nvPr/>
        </p:nvGrpSpPr>
        <p:grpSpPr>
          <a:xfrm>
            <a:off x="9122521" y="1046411"/>
            <a:ext cx="886177" cy="885715"/>
            <a:chOff x="6212418" y="1482331"/>
            <a:chExt cx="627249" cy="626921"/>
          </a:xfrm>
        </p:grpSpPr>
        <p:sp>
          <p:nvSpPr>
            <p:cNvPr id="544" name="Google Shape;544;p38"/>
            <p:cNvSpPr/>
            <p:nvPr/>
          </p:nvSpPr>
          <p:spPr>
            <a:xfrm>
              <a:off x="6212418" y="1482331"/>
              <a:ext cx="627249" cy="620800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6365722" y="1881228"/>
              <a:ext cx="473459" cy="228024"/>
            </a:xfrm>
            <a:custGeom>
              <a:avLst/>
              <a:gdLst/>
              <a:ahLst/>
              <a:cxnLst/>
              <a:rect l="l" t="t" r="r" b="b"/>
              <a:pathLst>
                <a:path w="5874" h="2829" extrusionOk="0">
                  <a:moveTo>
                    <a:pt x="5873" y="2367"/>
                  </a:moveTo>
                  <a:cubicBezTo>
                    <a:pt x="5872" y="2368"/>
                    <a:pt x="5870" y="2368"/>
                    <a:pt x="5869" y="2369"/>
                  </a:cubicBezTo>
                  <a:lnTo>
                    <a:pt x="5869" y="2369"/>
                  </a:lnTo>
                  <a:cubicBezTo>
                    <a:pt x="5872" y="2368"/>
                    <a:pt x="5874" y="2368"/>
                    <a:pt x="5873" y="2367"/>
                  </a:cubicBezTo>
                  <a:close/>
                  <a:moveTo>
                    <a:pt x="2141" y="0"/>
                  </a:moveTo>
                  <a:cubicBezTo>
                    <a:pt x="2141" y="0"/>
                    <a:pt x="1496" y="1415"/>
                    <a:pt x="546" y="1415"/>
                  </a:cubicBezTo>
                  <a:cubicBezTo>
                    <a:pt x="373" y="1415"/>
                    <a:pt x="191" y="1368"/>
                    <a:pt x="1" y="1258"/>
                  </a:cubicBezTo>
                  <a:lnTo>
                    <a:pt x="1" y="1258"/>
                  </a:lnTo>
                  <a:cubicBezTo>
                    <a:pt x="1" y="1258"/>
                    <a:pt x="1394" y="2828"/>
                    <a:pt x="3689" y="2828"/>
                  </a:cubicBezTo>
                  <a:cubicBezTo>
                    <a:pt x="4346" y="2828"/>
                    <a:pt x="5076" y="2700"/>
                    <a:pt x="5869" y="2369"/>
                  </a:cubicBezTo>
                  <a:lnTo>
                    <a:pt x="5869" y="2369"/>
                  </a:lnTo>
                  <a:cubicBezTo>
                    <a:pt x="5850" y="2374"/>
                    <a:pt x="5766" y="2386"/>
                    <a:pt x="5633" y="2386"/>
                  </a:cubicBezTo>
                  <a:cubicBezTo>
                    <a:pt x="5034" y="2386"/>
                    <a:pt x="3434" y="2150"/>
                    <a:pt x="2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46" name="Google Shape;546;p38"/>
          <p:cNvGrpSpPr/>
          <p:nvPr/>
        </p:nvGrpSpPr>
        <p:grpSpPr>
          <a:xfrm rot="6978379">
            <a:off x="1818462" y="4965697"/>
            <a:ext cx="886209" cy="885747"/>
            <a:chOff x="6212418" y="1482331"/>
            <a:chExt cx="627249" cy="626921"/>
          </a:xfrm>
        </p:grpSpPr>
        <p:sp>
          <p:nvSpPr>
            <p:cNvPr id="547" name="Google Shape;547;p38"/>
            <p:cNvSpPr/>
            <p:nvPr/>
          </p:nvSpPr>
          <p:spPr>
            <a:xfrm>
              <a:off x="6212418" y="1482331"/>
              <a:ext cx="627249" cy="620800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48" name="Google Shape;548;p38"/>
            <p:cNvSpPr/>
            <p:nvPr/>
          </p:nvSpPr>
          <p:spPr>
            <a:xfrm>
              <a:off x="6365722" y="1881228"/>
              <a:ext cx="473459" cy="228024"/>
            </a:xfrm>
            <a:custGeom>
              <a:avLst/>
              <a:gdLst/>
              <a:ahLst/>
              <a:cxnLst/>
              <a:rect l="l" t="t" r="r" b="b"/>
              <a:pathLst>
                <a:path w="5874" h="2829" extrusionOk="0">
                  <a:moveTo>
                    <a:pt x="5873" y="2367"/>
                  </a:moveTo>
                  <a:cubicBezTo>
                    <a:pt x="5872" y="2368"/>
                    <a:pt x="5870" y="2368"/>
                    <a:pt x="5869" y="2369"/>
                  </a:cubicBezTo>
                  <a:lnTo>
                    <a:pt x="5869" y="2369"/>
                  </a:lnTo>
                  <a:cubicBezTo>
                    <a:pt x="5872" y="2368"/>
                    <a:pt x="5874" y="2368"/>
                    <a:pt x="5873" y="2367"/>
                  </a:cubicBezTo>
                  <a:close/>
                  <a:moveTo>
                    <a:pt x="2141" y="0"/>
                  </a:moveTo>
                  <a:cubicBezTo>
                    <a:pt x="2141" y="0"/>
                    <a:pt x="1496" y="1415"/>
                    <a:pt x="546" y="1415"/>
                  </a:cubicBezTo>
                  <a:cubicBezTo>
                    <a:pt x="373" y="1415"/>
                    <a:pt x="191" y="1368"/>
                    <a:pt x="1" y="1258"/>
                  </a:cubicBezTo>
                  <a:lnTo>
                    <a:pt x="1" y="1258"/>
                  </a:lnTo>
                  <a:cubicBezTo>
                    <a:pt x="1" y="1258"/>
                    <a:pt x="1394" y="2828"/>
                    <a:pt x="3689" y="2828"/>
                  </a:cubicBezTo>
                  <a:cubicBezTo>
                    <a:pt x="4346" y="2828"/>
                    <a:pt x="5076" y="2700"/>
                    <a:pt x="5869" y="2369"/>
                  </a:cubicBezTo>
                  <a:lnTo>
                    <a:pt x="5869" y="2369"/>
                  </a:lnTo>
                  <a:cubicBezTo>
                    <a:pt x="5850" y="2374"/>
                    <a:pt x="5766" y="2386"/>
                    <a:pt x="5633" y="2386"/>
                  </a:cubicBezTo>
                  <a:cubicBezTo>
                    <a:pt x="5034" y="2386"/>
                    <a:pt x="3434" y="2150"/>
                    <a:pt x="2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49" name="Google Shape;549;p38"/>
          <p:cNvGrpSpPr/>
          <p:nvPr/>
        </p:nvGrpSpPr>
        <p:grpSpPr>
          <a:xfrm>
            <a:off x="397432" y="1326242"/>
            <a:ext cx="2295184" cy="1848180"/>
            <a:chOff x="715099" y="1369529"/>
            <a:chExt cx="1721388" cy="1386135"/>
          </a:xfrm>
        </p:grpSpPr>
        <p:sp>
          <p:nvSpPr>
            <p:cNvPr id="550" name="Google Shape;550;p38"/>
            <p:cNvSpPr/>
            <p:nvPr/>
          </p:nvSpPr>
          <p:spPr>
            <a:xfrm>
              <a:off x="715099" y="1369529"/>
              <a:ext cx="1721388" cy="1386135"/>
            </a:xfrm>
            <a:custGeom>
              <a:avLst/>
              <a:gdLst/>
              <a:ahLst/>
              <a:cxnLst/>
              <a:rect l="l" t="t" r="r" b="b"/>
              <a:pathLst>
                <a:path w="11973" h="9641" extrusionOk="0">
                  <a:moveTo>
                    <a:pt x="9820" y="1"/>
                  </a:moveTo>
                  <a:lnTo>
                    <a:pt x="1" y="3363"/>
                  </a:lnTo>
                  <a:lnTo>
                    <a:pt x="2147" y="9641"/>
                  </a:lnTo>
                  <a:lnTo>
                    <a:pt x="11973" y="6272"/>
                  </a:lnTo>
                  <a:lnTo>
                    <a:pt x="982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1" name="Google Shape;551;p38"/>
            <p:cNvSpPr/>
            <p:nvPr/>
          </p:nvSpPr>
          <p:spPr>
            <a:xfrm>
              <a:off x="782098" y="1654920"/>
              <a:ext cx="941279" cy="1051139"/>
            </a:xfrm>
            <a:custGeom>
              <a:avLst/>
              <a:gdLst/>
              <a:ahLst/>
              <a:cxnLst/>
              <a:rect l="l" t="t" r="r" b="b"/>
              <a:pathLst>
                <a:path w="6547" h="7311" extrusionOk="0">
                  <a:moveTo>
                    <a:pt x="4543" y="1"/>
                  </a:moveTo>
                  <a:cubicBezTo>
                    <a:pt x="4543" y="1"/>
                    <a:pt x="1103" y="686"/>
                    <a:pt x="0" y="1211"/>
                  </a:cubicBezTo>
                  <a:lnTo>
                    <a:pt x="2087" y="7310"/>
                  </a:lnTo>
                  <a:cubicBezTo>
                    <a:pt x="2087" y="7310"/>
                    <a:pt x="5378" y="6028"/>
                    <a:pt x="6546" y="5861"/>
                  </a:cubicBezTo>
                  <a:lnTo>
                    <a:pt x="4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2" name="Google Shape;552;p38"/>
            <p:cNvSpPr/>
            <p:nvPr/>
          </p:nvSpPr>
          <p:spPr>
            <a:xfrm>
              <a:off x="808552" y="1666853"/>
              <a:ext cx="916550" cy="1004843"/>
            </a:xfrm>
            <a:custGeom>
              <a:avLst/>
              <a:gdLst/>
              <a:ahLst/>
              <a:cxnLst/>
              <a:rect l="l" t="t" r="r" b="b"/>
              <a:pathLst>
                <a:path w="6375" h="6989" extrusionOk="0">
                  <a:moveTo>
                    <a:pt x="4311" y="1"/>
                  </a:moveTo>
                  <a:cubicBezTo>
                    <a:pt x="2160" y="1"/>
                    <a:pt x="1" y="961"/>
                    <a:pt x="1" y="961"/>
                  </a:cubicBezTo>
                  <a:lnTo>
                    <a:pt x="2070" y="6989"/>
                  </a:lnTo>
                  <a:cubicBezTo>
                    <a:pt x="3900" y="6321"/>
                    <a:pt x="6374" y="5778"/>
                    <a:pt x="6374" y="5778"/>
                  </a:cubicBezTo>
                  <a:lnTo>
                    <a:pt x="4389" y="1"/>
                  </a:lnTo>
                  <a:cubicBezTo>
                    <a:pt x="4363" y="1"/>
                    <a:pt x="4337" y="1"/>
                    <a:pt x="43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3" name="Google Shape;553;p38"/>
            <p:cNvSpPr/>
            <p:nvPr/>
          </p:nvSpPr>
          <p:spPr>
            <a:xfrm>
              <a:off x="833425" y="1636085"/>
              <a:ext cx="889952" cy="998805"/>
            </a:xfrm>
            <a:custGeom>
              <a:avLst/>
              <a:gdLst/>
              <a:ahLst/>
              <a:cxnLst/>
              <a:rect l="l" t="t" r="r" b="b"/>
              <a:pathLst>
                <a:path w="6190" h="6947" extrusionOk="0">
                  <a:moveTo>
                    <a:pt x="4144" y="1"/>
                  </a:moveTo>
                  <a:cubicBezTo>
                    <a:pt x="4144" y="1"/>
                    <a:pt x="1658" y="186"/>
                    <a:pt x="1" y="937"/>
                  </a:cubicBezTo>
                  <a:lnTo>
                    <a:pt x="2177" y="6946"/>
                  </a:lnTo>
                  <a:cubicBezTo>
                    <a:pt x="2177" y="6946"/>
                    <a:pt x="4998" y="5980"/>
                    <a:pt x="6015" y="5980"/>
                  </a:cubicBezTo>
                  <a:cubicBezTo>
                    <a:pt x="6081" y="5980"/>
                    <a:pt x="6140" y="5984"/>
                    <a:pt x="6189" y="5992"/>
                  </a:cubicBezTo>
                  <a:lnTo>
                    <a:pt x="4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4" name="Google Shape;554;p38"/>
            <p:cNvSpPr/>
            <p:nvPr/>
          </p:nvSpPr>
          <p:spPr>
            <a:xfrm>
              <a:off x="891797" y="1619408"/>
              <a:ext cx="831580" cy="970050"/>
            </a:xfrm>
            <a:custGeom>
              <a:avLst/>
              <a:gdLst/>
              <a:ahLst/>
              <a:cxnLst/>
              <a:rect l="l" t="t" r="r" b="b"/>
              <a:pathLst>
                <a:path w="5784" h="6747" extrusionOk="0">
                  <a:moveTo>
                    <a:pt x="2814" y="0"/>
                  </a:moveTo>
                  <a:cubicBezTo>
                    <a:pt x="2176" y="0"/>
                    <a:pt x="1221" y="131"/>
                    <a:pt x="0" y="671"/>
                  </a:cubicBezTo>
                  <a:lnTo>
                    <a:pt x="2081" y="6746"/>
                  </a:lnTo>
                  <a:cubicBezTo>
                    <a:pt x="2081" y="6746"/>
                    <a:pt x="4020" y="6041"/>
                    <a:pt x="5238" y="6041"/>
                  </a:cubicBezTo>
                  <a:cubicBezTo>
                    <a:pt x="5445" y="6041"/>
                    <a:pt x="5631" y="6061"/>
                    <a:pt x="5783" y="6108"/>
                  </a:cubicBezTo>
                  <a:lnTo>
                    <a:pt x="3738" y="117"/>
                  </a:lnTo>
                  <a:cubicBezTo>
                    <a:pt x="3738" y="117"/>
                    <a:pt x="3417" y="0"/>
                    <a:pt x="281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5" name="Google Shape;555;p38"/>
            <p:cNvSpPr/>
            <p:nvPr/>
          </p:nvSpPr>
          <p:spPr>
            <a:xfrm>
              <a:off x="1435259" y="1391814"/>
              <a:ext cx="924026" cy="1105917"/>
            </a:xfrm>
            <a:custGeom>
              <a:avLst/>
              <a:gdLst/>
              <a:ahLst/>
              <a:cxnLst/>
              <a:rect l="l" t="t" r="r" b="b"/>
              <a:pathLst>
                <a:path w="6427" h="7692" extrusionOk="0">
                  <a:moveTo>
                    <a:pt x="4340" y="1"/>
                  </a:moveTo>
                  <a:cubicBezTo>
                    <a:pt x="3148" y="257"/>
                    <a:pt x="0" y="1831"/>
                    <a:pt x="0" y="1831"/>
                  </a:cubicBezTo>
                  <a:lnTo>
                    <a:pt x="2003" y="7691"/>
                  </a:lnTo>
                  <a:cubicBezTo>
                    <a:pt x="3035" y="7113"/>
                    <a:pt x="6427" y="6100"/>
                    <a:pt x="6427" y="6100"/>
                  </a:cubicBezTo>
                  <a:lnTo>
                    <a:pt x="434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6" name="Google Shape;556;p38"/>
            <p:cNvSpPr/>
            <p:nvPr/>
          </p:nvSpPr>
          <p:spPr>
            <a:xfrm>
              <a:off x="1439429" y="1389226"/>
              <a:ext cx="881325" cy="1108505"/>
            </a:xfrm>
            <a:custGeom>
              <a:avLst/>
              <a:gdLst/>
              <a:ahLst/>
              <a:cxnLst/>
              <a:rect l="l" t="t" r="r" b="b"/>
              <a:pathLst>
                <a:path w="6130" h="7710" extrusionOk="0">
                  <a:moveTo>
                    <a:pt x="4061" y="1"/>
                  </a:moveTo>
                  <a:cubicBezTo>
                    <a:pt x="4061" y="1"/>
                    <a:pt x="1718" y="585"/>
                    <a:pt x="1" y="1932"/>
                  </a:cubicBezTo>
                  <a:lnTo>
                    <a:pt x="1986" y="7709"/>
                  </a:lnTo>
                  <a:cubicBezTo>
                    <a:pt x="1986" y="7709"/>
                    <a:pt x="4270" y="6618"/>
                    <a:pt x="6130" y="6028"/>
                  </a:cubicBezTo>
                  <a:lnTo>
                    <a:pt x="406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7" name="Google Shape;557;p38"/>
            <p:cNvSpPr/>
            <p:nvPr/>
          </p:nvSpPr>
          <p:spPr>
            <a:xfrm>
              <a:off x="1429221" y="1377293"/>
              <a:ext cx="835893" cy="1120439"/>
            </a:xfrm>
            <a:custGeom>
              <a:avLst/>
              <a:gdLst/>
              <a:ahLst/>
              <a:cxnLst/>
              <a:rect l="l" t="t" r="r" b="b"/>
              <a:pathLst>
                <a:path w="5814" h="7793" extrusionOk="0">
                  <a:moveTo>
                    <a:pt x="3846" y="0"/>
                  </a:moveTo>
                  <a:cubicBezTo>
                    <a:pt x="2069" y="429"/>
                    <a:pt x="0" y="1801"/>
                    <a:pt x="0" y="1801"/>
                  </a:cubicBezTo>
                  <a:lnTo>
                    <a:pt x="2057" y="7792"/>
                  </a:lnTo>
                  <a:cubicBezTo>
                    <a:pt x="2606" y="7178"/>
                    <a:pt x="5813" y="6081"/>
                    <a:pt x="5813" y="6081"/>
                  </a:cubicBezTo>
                  <a:lnTo>
                    <a:pt x="384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1429221" y="1370392"/>
              <a:ext cx="772346" cy="1127340"/>
            </a:xfrm>
            <a:custGeom>
              <a:avLst/>
              <a:gdLst/>
              <a:ahLst/>
              <a:cxnLst/>
              <a:rect l="l" t="t" r="r" b="b"/>
              <a:pathLst>
                <a:path w="5372" h="7841" extrusionOk="0">
                  <a:moveTo>
                    <a:pt x="3291" y="1"/>
                  </a:moveTo>
                  <a:cubicBezTo>
                    <a:pt x="775" y="627"/>
                    <a:pt x="0" y="1849"/>
                    <a:pt x="0" y="1849"/>
                  </a:cubicBezTo>
                  <a:lnTo>
                    <a:pt x="2057" y="7840"/>
                  </a:lnTo>
                  <a:cubicBezTo>
                    <a:pt x="2683" y="6928"/>
                    <a:pt x="5372" y="6070"/>
                    <a:pt x="5372" y="6070"/>
                  </a:cubicBezTo>
                  <a:lnTo>
                    <a:pt x="32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967996" y="1713867"/>
              <a:ext cx="433905" cy="74907"/>
            </a:xfrm>
            <a:custGeom>
              <a:avLst/>
              <a:gdLst/>
              <a:ahLst/>
              <a:cxnLst/>
              <a:rect l="l" t="t" r="r" b="b"/>
              <a:pathLst>
                <a:path w="3018" h="521" extrusionOk="0">
                  <a:moveTo>
                    <a:pt x="2367" y="1"/>
                  </a:moveTo>
                  <a:cubicBezTo>
                    <a:pt x="1261" y="1"/>
                    <a:pt x="35" y="469"/>
                    <a:pt x="25" y="479"/>
                  </a:cubicBezTo>
                  <a:cubicBezTo>
                    <a:pt x="7" y="485"/>
                    <a:pt x="1" y="497"/>
                    <a:pt x="7" y="509"/>
                  </a:cubicBezTo>
                  <a:cubicBezTo>
                    <a:pt x="13" y="521"/>
                    <a:pt x="31" y="521"/>
                    <a:pt x="37" y="521"/>
                  </a:cubicBezTo>
                  <a:cubicBezTo>
                    <a:pt x="56" y="516"/>
                    <a:pt x="1269" y="54"/>
                    <a:pt x="2362" y="54"/>
                  </a:cubicBezTo>
                  <a:cubicBezTo>
                    <a:pt x="2579" y="54"/>
                    <a:pt x="2791" y="72"/>
                    <a:pt x="2988" y="116"/>
                  </a:cubicBezTo>
                  <a:lnTo>
                    <a:pt x="3006" y="116"/>
                  </a:lnTo>
                  <a:cubicBezTo>
                    <a:pt x="3006" y="116"/>
                    <a:pt x="3012" y="104"/>
                    <a:pt x="3012" y="80"/>
                  </a:cubicBezTo>
                  <a:cubicBezTo>
                    <a:pt x="3017" y="74"/>
                    <a:pt x="3012" y="62"/>
                    <a:pt x="2994" y="62"/>
                  </a:cubicBezTo>
                  <a:cubicBezTo>
                    <a:pt x="2796" y="19"/>
                    <a:pt x="2584" y="1"/>
                    <a:pt x="23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1002358" y="1806745"/>
              <a:ext cx="432180" cy="81377"/>
            </a:xfrm>
            <a:custGeom>
              <a:avLst/>
              <a:gdLst/>
              <a:ahLst/>
              <a:cxnLst/>
              <a:rect l="l" t="t" r="r" b="b"/>
              <a:pathLst>
                <a:path w="3006" h="566" extrusionOk="0">
                  <a:moveTo>
                    <a:pt x="2443" y="0"/>
                  </a:moveTo>
                  <a:cubicBezTo>
                    <a:pt x="1324" y="0"/>
                    <a:pt x="34" y="514"/>
                    <a:pt x="24" y="519"/>
                  </a:cubicBezTo>
                  <a:cubicBezTo>
                    <a:pt x="6" y="525"/>
                    <a:pt x="0" y="543"/>
                    <a:pt x="6" y="549"/>
                  </a:cubicBezTo>
                  <a:cubicBezTo>
                    <a:pt x="15" y="557"/>
                    <a:pt x="23" y="565"/>
                    <a:pt x="29" y="565"/>
                  </a:cubicBezTo>
                  <a:cubicBezTo>
                    <a:pt x="32" y="565"/>
                    <a:pt x="34" y="564"/>
                    <a:pt x="36" y="561"/>
                  </a:cubicBezTo>
                  <a:cubicBezTo>
                    <a:pt x="51" y="555"/>
                    <a:pt x="1325" y="48"/>
                    <a:pt x="2432" y="48"/>
                  </a:cubicBezTo>
                  <a:cubicBezTo>
                    <a:pt x="2618" y="48"/>
                    <a:pt x="2799" y="62"/>
                    <a:pt x="2969" y="96"/>
                  </a:cubicBezTo>
                  <a:lnTo>
                    <a:pt x="2975" y="96"/>
                  </a:lnTo>
                  <a:cubicBezTo>
                    <a:pt x="2981" y="96"/>
                    <a:pt x="2987" y="84"/>
                    <a:pt x="2999" y="72"/>
                  </a:cubicBezTo>
                  <a:cubicBezTo>
                    <a:pt x="3005" y="66"/>
                    <a:pt x="2999" y="48"/>
                    <a:pt x="2981" y="48"/>
                  </a:cubicBezTo>
                  <a:cubicBezTo>
                    <a:pt x="2811" y="15"/>
                    <a:pt x="2629" y="0"/>
                    <a:pt x="24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1" name="Google Shape;561;p38"/>
            <p:cNvSpPr/>
            <p:nvPr/>
          </p:nvSpPr>
          <p:spPr>
            <a:xfrm>
              <a:off x="1033988" y="1905517"/>
              <a:ext cx="432180" cy="79076"/>
            </a:xfrm>
            <a:custGeom>
              <a:avLst/>
              <a:gdLst/>
              <a:ahLst/>
              <a:cxnLst/>
              <a:rect l="l" t="t" r="r" b="b"/>
              <a:pathLst>
                <a:path w="3006" h="550" extrusionOk="0">
                  <a:moveTo>
                    <a:pt x="2457" y="0"/>
                  </a:moveTo>
                  <a:cubicBezTo>
                    <a:pt x="2107" y="0"/>
                    <a:pt x="1670" y="60"/>
                    <a:pt x="1151" y="184"/>
                  </a:cubicBezTo>
                  <a:cubicBezTo>
                    <a:pt x="531" y="321"/>
                    <a:pt x="37" y="500"/>
                    <a:pt x="25" y="500"/>
                  </a:cubicBezTo>
                  <a:cubicBezTo>
                    <a:pt x="13" y="511"/>
                    <a:pt x="1" y="523"/>
                    <a:pt x="13" y="529"/>
                  </a:cubicBezTo>
                  <a:cubicBezTo>
                    <a:pt x="17" y="543"/>
                    <a:pt x="25" y="549"/>
                    <a:pt x="34" y="549"/>
                  </a:cubicBezTo>
                  <a:cubicBezTo>
                    <a:pt x="37" y="549"/>
                    <a:pt x="40" y="549"/>
                    <a:pt x="43" y="547"/>
                  </a:cubicBezTo>
                  <a:cubicBezTo>
                    <a:pt x="53" y="542"/>
                    <a:pt x="1478" y="51"/>
                    <a:pt x="2481" y="51"/>
                  </a:cubicBezTo>
                  <a:cubicBezTo>
                    <a:pt x="2664" y="51"/>
                    <a:pt x="2832" y="67"/>
                    <a:pt x="2976" y="106"/>
                  </a:cubicBezTo>
                  <a:lnTo>
                    <a:pt x="2994" y="106"/>
                  </a:lnTo>
                  <a:cubicBezTo>
                    <a:pt x="3000" y="106"/>
                    <a:pt x="3006" y="100"/>
                    <a:pt x="3006" y="94"/>
                  </a:cubicBezTo>
                  <a:cubicBezTo>
                    <a:pt x="3006" y="76"/>
                    <a:pt x="3006" y="64"/>
                    <a:pt x="2994" y="64"/>
                  </a:cubicBezTo>
                  <a:cubicBezTo>
                    <a:pt x="2846" y="22"/>
                    <a:pt x="2667" y="0"/>
                    <a:pt x="24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2" name="Google Shape;562;p38"/>
            <p:cNvSpPr/>
            <p:nvPr/>
          </p:nvSpPr>
          <p:spPr>
            <a:xfrm>
              <a:off x="1072663" y="2003859"/>
              <a:ext cx="427867" cy="88709"/>
            </a:xfrm>
            <a:custGeom>
              <a:avLst/>
              <a:gdLst/>
              <a:ahLst/>
              <a:cxnLst/>
              <a:rect l="l" t="t" r="r" b="b"/>
              <a:pathLst>
                <a:path w="2976" h="617" extrusionOk="0">
                  <a:moveTo>
                    <a:pt x="2521" y="0"/>
                  </a:moveTo>
                  <a:cubicBezTo>
                    <a:pt x="1424" y="0"/>
                    <a:pt x="40" y="562"/>
                    <a:pt x="24" y="573"/>
                  </a:cubicBezTo>
                  <a:cubicBezTo>
                    <a:pt x="12" y="579"/>
                    <a:pt x="0" y="591"/>
                    <a:pt x="12" y="603"/>
                  </a:cubicBezTo>
                  <a:cubicBezTo>
                    <a:pt x="16" y="611"/>
                    <a:pt x="21" y="617"/>
                    <a:pt x="30" y="617"/>
                  </a:cubicBezTo>
                  <a:cubicBezTo>
                    <a:pt x="33" y="617"/>
                    <a:pt x="37" y="616"/>
                    <a:pt x="42" y="614"/>
                  </a:cubicBezTo>
                  <a:cubicBezTo>
                    <a:pt x="52" y="609"/>
                    <a:pt x="1449" y="46"/>
                    <a:pt x="2535" y="46"/>
                  </a:cubicBezTo>
                  <a:cubicBezTo>
                    <a:pt x="2678" y="46"/>
                    <a:pt x="2817" y="56"/>
                    <a:pt x="2945" y="78"/>
                  </a:cubicBezTo>
                  <a:lnTo>
                    <a:pt x="2957" y="78"/>
                  </a:lnTo>
                  <a:cubicBezTo>
                    <a:pt x="2963" y="78"/>
                    <a:pt x="2963" y="72"/>
                    <a:pt x="2969" y="54"/>
                  </a:cubicBezTo>
                  <a:cubicBezTo>
                    <a:pt x="2975" y="48"/>
                    <a:pt x="2969" y="36"/>
                    <a:pt x="2957" y="36"/>
                  </a:cubicBezTo>
                  <a:cubicBezTo>
                    <a:pt x="2820" y="11"/>
                    <a:pt x="2673" y="0"/>
                    <a:pt x="25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3" name="Google Shape;563;p38"/>
            <p:cNvSpPr/>
            <p:nvPr/>
          </p:nvSpPr>
          <p:spPr>
            <a:xfrm>
              <a:off x="1106019" y="2108382"/>
              <a:ext cx="430455" cy="85402"/>
            </a:xfrm>
            <a:custGeom>
              <a:avLst/>
              <a:gdLst/>
              <a:ahLst/>
              <a:cxnLst/>
              <a:rect l="l" t="t" r="r" b="b"/>
              <a:pathLst>
                <a:path w="2994" h="594" extrusionOk="0">
                  <a:moveTo>
                    <a:pt x="2339" y="0"/>
                  </a:moveTo>
                  <a:cubicBezTo>
                    <a:pt x="1279" y="0"/>
                    <a:pt x="28" y="544"/>
                    <a:pt x="19" y="549"/>
                  </a:cubicBezTo>
                  <a:cubicBezTo>
                    <a:pt x="13" y="561"/>
                    <a:pt x="1" y="573"/>
                    <a:pt x="13" y="579"/>
                  </a:cubicBezTo>
                  <a:cubicBezTo>
                    <a:pt x="17" y="588"/>
                    <a:pt x="21" y="593"/>
                    <a:pt x="30" y="593"/>
                  </a:cubicBezTo>
                  <a:cubicBezTo>
                    <a:pt x="34" y="593"/>
                    <a:pt x="38" y="593"/>
                    <a:pt x="42" y="591"/>
                  </a:cubicBezTo>
                  <a:cubicBezTo>
                    <a:pt x="57" y="576"/>
                    <a:pt x="1294" y="38"/>
                    <a:pt x="2343" y="38"/>
                  </a:cubicBezTo>
                  <a:cubicBezTo>
                    <a:pt x="2565" y="38"/>
                    <a:pt x="2778" y="62"/>
                    <a:pt x="2970" y="120"/>
                  </a:cubicBezTo>
                  <a:lnTo>
                    <a:pt x="2982" y="120"/>
                  </a:lnTo>
                  <a:cubicBezTo>
                    <a:pt x="2994" y="120"/>
                    <a:pt x="2994" y="114"/>
                    <a:pt x="2994" y="114"/>
                  </a:cubicBezTo>
                  <a:cubicBezTo>
                    <a:pt x="2994" y="96"/>
                    <a:pt x="2994" y="84"/>
                    <a:pt x="2976" y="84"/>
                  </a:cubicBezTo>
                  <a:cubicBezTo>
                    <a:pt x="2781" y="25"/>
                    <a:pt x="2565" y="0"/>
                    <a:pt x="23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4" name="Google Shape;564;p38"/>
            <p:cNvSpPr/>
            <p:nvPr/>
          </p:nvSpPr>
          <p:spPr>
            <a:xfrm>
              <a:off x="1140380" y="2205861"/>
              <a:ext cx="437212" cy="86121"/>
            </a:xfrm>
            <a:custGeom>
              <a:avLst/>
              <a:gdLst/>
              <a:ahLst/>
              <a:cxnLst/>
              <a:rect l="l" t="t" r="r" b="b"/>
              <a:pathLst>
                <a:path w="3041" h="599" extrusionOk="0">
                  <a:moveTo>
                    <a:pt x="2692" y="1"/>
                  </a:moveTo>
                  <a:cubicBezTo>
                    <a:pt x="1806" y="1"/>
                    <a:pt x="101" y="525"/>
                    <a:pt x="18" y="551"/>
                  </a:cubicBezTo>
                  <a:cubicBezTo>
                    <a:pt x="12" y="557"/>
                    <a:pt x="0" y="563"/>
                    <a:pt x="0" y="581"/>
                  </a:cubicBezTo>
                  <a:cubicBezTo>
                    <a:pt x="12" y="599"/>
                    <a:pt x="18" y="599"/>
                    <a:pt x="30" y="599"/>
                  </a:cubicBezTo>
                  <a:cubicBezTo>
                    <a:pt x="51" y="588"/>
                    <a:pt x="1826" y="47"/>
                    <a:pt x="2707" y="47"/>
                  </a:cubicBezTo>
                  <a:cubicBezTo>
                    <a:pt x="2827" y="47"/>
                    <a:pt x="2931" y="57"/>
                    <a:pt x="3011" y="80"/>
                  </a:cubicBezTo>
                  <a:lnTo>
                    <a:pt x="3029" y="80"/>
                  </a:lnTo>
                  <a:cubicBezTo>
                    <a:pt x="3035" y="80"/>
                    <a:pt x="3041" y="74"/>
                    <a:pt x="3035" y="68"/>
                  </a:cubicBezTo>
                  <a:cubicBezTo>
                    <a:pt x="3035" y="50"/>
                    <a:pt x="3035" y="38"/>
                    <a:pt x="3023" y="38"/>
                  </a:cubicBezTo>
                  <a:cubicBezTo>
                    <a:pt x="2936" y="12"/>
                    <a:pt x="2823" y="1"/>
                    <a:pt x="26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1174598" y="2301614"/>
              <a:ext cx="427004" cy="89284"/>
            </a:xfrm>
            <a:custGeom>
              <a:avLst/>
              <a:gdLst/>
              <a:ahLst/>
              <a:cxnLst/>
              <a:rect l="l" t="t" r="r" b="b"/>
              <a:pathLst>
                <a:path w="2970" h="621" extrusionOk="0">
                  <a:moveTo>
                    <a:pt x="2642" y="1"/>
                  </a:moveTo>
                  <a:cubicBezTo>
                    <a:pt x="1764" y="1"/>
                    <a:pt x="97" y="544"/>
                    <a:pt x="18" y="571"/>
                  </a:cubicBezTo>
                  <a:cubicBezTo>
                    <a:pt x="1" y="576"/>
                    <a:pt x="1" y="588"/>
                    <a:pt x="1" y="600"/>
                  </a:cubicBezTo>
                  <a:cubicBezTo>
                    <a:pt x="10" y="614"/>
                    <a:pt x="15" y="620"/>
                    <a:pt x="22" y="620"/>
                  </a:cubicBezTo>
                  <a:cubicBezTo>
                    <a:pt x="25" y="620"/>
                    <a:pt x="27" y="620"/>
                    <a:pt x="30" y="618"/>
                  </a:cubicBezTo>
                  <a:cubicBezTo>
                    <a:pt x="51" y="608"/>
                    <a:pt x="1758" y="48"/>
                    <a:pt x="2634" y="48"/>
                  </a:cubicBezTo>
                  <a:cubicBezTo>
                    <a:pt x="2754" y="48"/>
                    <a:pt x="2858" y="58"/>
                    <a:pt x="2940" y="82"/>
                  </a:cubicBezTo>
                  <a:lnTo>
                    <a:pt x="2952" y="82"/>
                  </a:lnTo>
                  <a:cubicBezTo>
                    <a:pt x="2964" y="82"/>
                    <a:pt x="2964" y="70"/>
                    <a:pt x="2970" y="64"/>
                  </a:cubicBezTo>
                  <a:cubicBezTo>
                    <a:pt x="2970" y="52"/>
                    <a:pt x="2970" y="34"/>
                    <a:pt x="2952" y="34"/>
                  </a:cubicBezTo>
                  <a:cubicBezTo>
                    <a:pt x="2867" y="11"/>
                    <a:pt x="2762" y="1"/>
                    <a:pt x="26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1210542" y="2400818"/>
              <a:ext cx="425423" cy="95898"/>
            </a:xfrm>
            <a:custGeom>
              <a:avLst/>
              <a:gdLst/>
              <a:ahLst/>
              <a:cxnLst/>
              <a:rect l="l" t="t" r="r" b="b"/>
              <a:pathLst>
                <a:path w="2959" h="667" extrusionOk="0">
                  <a:moveTo>
                    <a:pt x="2585" y="1"/>
                  </a:moveTo>
                  <a:cubicBezTo>
                    <a:pt x="1556" y="1"/>
                    <a:pt x="40" y="609"/>
                    <a:pt x="19" y="620"/>
                  </a:cubicBezTo>
                  <a:cubicBezTo>
                    <a:pt x="7" y="626"/>
                    <a:pt x="1" y="638"/>
                    <a:pt x="7" y="650"/>
                  </a:cubicBezTo>
                  <a:cubicBezTo>
                    <a:pt x="11" y="658"/>
                    <a:pt x="21" y="666"/>
                    <a:pt x="29" y="666"/>
                  </a:cubicBezTo>
                  <a:cubicBezTo>
                    <a:pt x="32" y="666"/>
                    <a:pt x="35" y="665"/>
                    <a:pt x="37" y="662"/>
                  </a:cubicBezTo>
                  <a:cubicBezTo>
                    <a:pt x="58" y="656"/>
                    <a:pt x="1567" y="50"/>
                    <a:pt x="2590" y="50"/>
                  </a:cubicBezTo>
                  <a:cubicBezTo>
                    <a:pt x="2711" y="50"/>
                    <a:pt x="2824" y="58"/>
                    <a:pt x="2928" y="77"/>
                  </a:cubicBezTo>
                  <a:lnTo>
                    <a:pt x="2934" y="77"/>
                  </a:lnTo>
                  <a:cubicBezTo>
                    <a:pt x="2940" y="77"/>
                    <a:pt x="2952" y="65"/>
                    <a:pt x="2952" y="53"/>
                  </a:cubicBezTo>
                  <a:cubicBezTo>
                    <a:pt x="2958" y="47"/>
                    <a:pt x="2952" y="30"/>
                    <a:pt x="2934" y="30"/>
                  </a:cubicBezTo>
                  <a:cubicBezTo>
                    <a:pt x="2827" y="10"/>
                    <a:pt x="2710" y="1"/>
                    <a:pt x="2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1502114" y="1473190"/>
              <a:ext cx="378984" cy="220551"/>
            </a:xfrm>
            <a:custGeom>
              <a:avLst/>
              <a:gdLst/>
              <a:ahLst/>
              <a:cxnLst/>
              <a:rect l="l" t="t" r="r" b="b"/>
              <a:pathLst>
                <a:path w="2636" h="1534" extrusionOk="0">
                  <a:moveTo>
                    <a:pt x="2605" y="1"/>
                  </a:moveTo>
                  <a:cubicBezTo>
                    <a:pt x="2593" y="7"/>
                    <a:pt x="793" y="549"/>
                    <a:pt x="6" y="1497"/>
                  </a:cubicBezTo>
                  <a:cubicBezTo>
                    <a:pt x="0" y="1503"/>
                    <a:pt x="0" y="1521"/>
                    <a:pt x="6" y="1527"/>
                  </a:cubicBezTo>
                  <a:cubicBezTo>
                    <a:pt x="12" y="1533"/>
                    <a:pt x="18" y="1533"/>
                    <a:pt x="30" y="1533"/>
                  </a:cubicBezTo>
                  <a:cubicBezTo>
                    <a:pt x="36" y="1533"/>
                    <a:pt x="36" y="1533"/>
                    <a:pt x="36" y="1527"/>
                  </a:cubicBezTo>
                  <a:cubicBezTo>
                    <a:pt x="817" y="585"/>
                    <a:pt x="2605" y="49"/>
                    <a:pt x="2623" y="43"/>
                  </a:cubicBezTo>
                  <a:cubicBezTo>
                    <a:pt x="2635" y="37"/>
                    <a:pt x="2635" y="31"/>
                    <a:pt x="2635" y="13"/>
                  </a:cubicBezTo>
                  <a:cubicBezTo>
                    <a:pt x="2629" y="1"/>
                    <a:pt x="2623" y="1"/>
                    <a:pt x="26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8" name="Google Shape;568;p38"/>
            <p:cNvSpPr/>
            <p:nvPr/>
          </p:nvSpPr>
          <p:spPr>
            <a:xfrm>
              <a:off x="1532881" y="1571819"/>
              <a:ext cx="382435" cy="211924"/>
            </a:xfrm>
            <a:custGeom>
              <a:avLst/>
              <a:gdLst/>
              <a:ahLst/>
              <a:cxnLst/>
              <a:rect l="l" t="t" r="r" b="b"/>
              <a:pathLst>
                <a:path w="2660" h="1474" extrusionOk="0">
                  <a:moveTo>
                    <a:pt x="2630" y="1"/>
                  </a:moveTo>
                  <a:cubicBezTo>
                    <a:pt x="2606" y="1"/>
                    <a:pt x="806" y="519"/>
                    <a:pt x="7" y="1437"/>
                  </a:cubicBezTo>
                  <a:cubicBezTo>
                    <a:pt x="1" y="1443"/>
                    <a:pt x="1" y="1455"/>
                    <a:pt x="7" y="1467"/>
                  </a:cubicBezTo>
                  <a:cubicBezTo>
                    <a:pt x="13" y="1473"/>
                    <a:pt x="25" y="1473"/>
                    <a:pt x="30" y="1473"/>
                  </a:cubicBezTo>
                  <a:lnTo>
                    <a:pt x="42" y="1473"/>
                  </a:lnTo>
                  <a:cubicBezTo>
                    <a:pt x="835" y="567"/>
                    <a:pt x="2630" y="48"/>
                    <a:pt x="2648" y="42"/>
                  </a:cubicBezTo>
                  <a:cubicBezTo>
                    <a:pt x="2660" y="36"/>
                    <a:pt x="2660" y="30"/>
                    <a:pt x="2660" y="12"/>
                  </a:cubicBezTo>
                  <a:cubicBezTo>
                    <a:pt x="2654" y="1"/>
                    <a:pt x="2648" y="1"/>
                    <a:pt x="26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9" name="Google Shape;569;p38"/>
            <p:cNvSpPr/>
            <p:nvPr/>
          </p:nvSpPr>
          <p:spPr>
            <a:xfrm>
              <a:off x="1565518" y="1667572"/>
              <a:ext cx="382435" cy="217244"/>
            </a:xfrm>
            <a:custGeom>
              <a:avLst/>
              <a:gdLst/>
              <a:ahLst/>
              <a:cxnLst/>
              <a:rect l="l" t="t" r="r" b="b"/>
              <a:pathLst>
                <a:path w="2660" h="1511" extrusionOk="0">
                  <a:moveTo>
                    <a:pt x="2629" y="0"/>
                  </a:moveTo>
                  <a:cubicBezTo>
                    <a:pt x="2626" y="0"/>
                    <a:pt x="2622" y="1"/>
                    <a:pt x="2618" y="2"/>
                  </a:cubicBezTo>
                  <a:cubicBezTo>
                    <a:pt x="2618" y="8"/>
                    <a:pt x="2111" y="181"/>
                    <a:pt x="1538" y="443"/>
                  </a:cubicBezTo>
                  <a:cubicBezTo>
                    <a:pt x="769" y="801"/>
                    <a:pt x="257" y="1153"/>
                    <a:pt x="12" y="1481"/>
                  </a:cubicBezTo>
                  <a:cubicBezTo>
                    <a:pt x="0" y="1487"/>
                    <a:pt x="12" y="1499"/>
                    <a:pt x="18" y="1511"/>
                  </a:cubicBezTo>
                  <a:lnTo>
                    <a:pt x="42" y="1511"/>
                  </a:lnTo>
                  <a:cubicBezTo>
                    <a:pt x="48" y="1511"/>
                    <a:pt x="48" y="1499"/>
                    <a:pt x="42" y="1499"/>
                  </a:cubicBezTo>
                  <a:cubicBezTo>
                    <a:pt x="608" y="748"/>
                    <a:pt x="2474" y="98"/>
                    <a:pt x="2623" y="50"/>
                  </a:cubicBezTo>
                  <a:lnTo>
                    <a:pt x="2635" y="50"/>
                  </a:lnTo>
                  <a:cubicBezTo>
                    <a:pt x="2647" y="38"/>
                    <a:pt x="2659" y="32"/>
                    <a:pt x="2647" y="20"/>
                  </a:cubicBezTo>
                  <a:cubicBezTo>
                    <a:pt x="2643" y="7"/>
                    <a:pt x="2638" y="0"/>
                    <a:pt x="26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1598873" y="1775833"/>
              <a:ext cx="385885" cy="203298"/>
            </a:xfrm>
            <a:custGeom>
              <a:avLst/>
              <a:gdLst/>
              <a:ahLst/>
              <a:cxnLst/>
              <a:rect l="l" t="t" r="r" b="b"/>
              <a:pathLst>
                <a:path w="2684" h="1414" extrusionOk="0">
                  <a:moveTo>
                    <a:pt x="2654" y="0"/>
                  </a:moveTo>
                  <a:cubicBezTo>
                    <a:pt x="2636" y="0"/>
                    <a:pt x="770" y="531"/>
                    <a:pt x="13" y="1372"/>
                  </a:cubicBezTo>
                  <a:cubicBezTo>
                    <a:pt x="1" y="1384"/>
                    <a:pt x="1" y="1396"/>
                    <a:pt x="13" y="1402"/>
                  </a:cubicBezTo>
                  <a:cubicBezTo>
                    <a:pt x="19" y="1413"/>
                    <a:pt x="25" y="1413"/>
                    <a:pt x="31" y="1413"/>
                  </a:cubicBezTo>
                  <a:lnTo>
                    <a:pt x="48" y="1413"/>
                  </a:lnTo>
                  <a:cubicBezTo>
                    <a:pt x="800" y="579"/>
                    <a:pt x="2648" y="54"/>
                    <a:pt x="2672" y="48"/>
                  </a:cubicBezTo>
                  <a:cubicBezTo>
                    <a:pt x="2678" y="42"/>
                    <a:pt x="2684" y="30"/>
                    <a:pt x="2684" y="18"/>
                  </a:cubicBezTo>
                  <a:cubicBezTo>
                    <a:pt x="2678" y="0"/>
                    <a:pt x="2672" y="0"/>
                    <a:pt x="26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1635823" y="1877050"/>
              <a:ext cx="381572" cy="211781"/>
            </a:xfrm>
            <a:custGeom>
              <a:avLst/>
              <a:gdLst/>
              <a:ahLst/>
              <a:cxnLst/>
              <a:rect l="l" t="t" r="r" b="b"/>
              <a:pathLst>
                <a:path w="2654" h="1473" extrusionOk="0">
                  <a:moveTo>
                    <a:pt x="2629" y="0"/>
                  </a:moveTo>
                  <a:cubicBezTo>
                    <a:pt x="2605" y="6"/>
                    <a:pt x="680" y="501"/>
                    <a:pt x="6" y="1443"/>
                  </a:cubicBezTo>
                  <a:cubicBezTo>
                    <a:pt x="0" y="1455"/>
                    <a:pt x="6" y="1467"/>
                    <a:pt x="12" y="1473"/>
                  </a:cubicBezTo>
                  <a:lnTo>
                    <a:pt x="36" y="1473"/>
                  </a:lnTo>
                  <a:cubicBezTo>
                    <a:pt x="42" y="1473"/>
                    <a:pt x="54" y="1473"/>
                    <a:pt x="36" y="1461"/>
                  </a:cubicBezTo>
                  <a:cubicBezTo>
                    <a:pt x="698" y="531"/>
                    <a:pt x="2617" y="42"/>
                    <a:pt x="2635" y="36"/>
                  </a:cubicBezTo>
                  <a:cubicBezTo>
                    <a:pt x="2647" y="36"/>
                    <a:pt x="2653" y="30"/>
                    <a:pt x="2653" y="12"/>
                  </a:cubicBezTo>
                  <a:cubicBezTo>
                    <a:pt x="2653" y="6"/>
                    <a:pt x="2647" y="0"/>
                    <a:pt x="26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2" name="Google Shape;572;p38"/>
            <p:cNvSpPr/>
            <p:nvPr/>
          </p:nvSpPr>
          <p:spPr>
            <a:xfrm>
              <a:off x="1660552" y="1975535"/>
              <a:ext cx="392786" cy="211062"/>
            </a:xfrm>
            <a:custGeom>
              <a:avLst/>
              <a:gdLst/>
              <a:ahLst/>
              <a:cxnLst/>
              <a:rect l="l" t="t" r="r" b="b"/>
              <a:pathLst>
                <a:path w="2732" h="1468" extrusionOk="0">
                  <a:moveTo>
                    <a:pt x="2696" y="1"/>
                  </a:moveTo>
                  <a:cubicBezTo>
                    <a:pt x="2600" y="36"/>
                    <a:pt x="424" y="865"/>
                    <a:pt x="7" y="1437"/>
                  </a:cubicBezTo>
                  <a:cubicBezTo>
                    <a:pt x="1" y="1443"/>
                    <a:pt x="7" y="1461"/>
                    <a:pt x="13" y="1467"/>
                  </a:cubicBezTo>
                  <a:lnTo>
                    <a:pt x="43" y="1467"/>
                  </a:lnTo>
                  <a:cubicBezTo>
                    <a:pt x="454" y="901"/>
                    <a:pt x="2690" y="54"/>
                    <a:pt x="2714" y="42"/>
                  </a:cubicBezTo>
                  <a:cubicBezTo>
                    <a:pt x="2726" y="36"/>
                    <a:pt x="2732" y="24"/>
                    <a:pt x="2726" y="13"/>
                  </a:cubicBezTo>
                  <a:cubicBezTo>
                    <a:pt x="2720" y="1"/>
                    <a:pt x="2714" y="1"/>
                    <a:pt x="2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3" name="Google Shape;573;p38"/>
            <p:cNvSpPr/>
            <p:nvPr/>
          </p:nvSpPr>
          <p:spPr>
            <a:xfrm>
              <a:off x="1700090" y="2073733"/>
              <a:ext cx="386748" cy="202867"/>
            </a:xfrm>
            <a:custGeom>
              <a:avLst/>
              <a:gdLst/>
              <a:ahLst/>
              <a:cxnLst/>
              <a:rect l="l" t="t" r="r" b="b"/>
              <a:pathLst>
                <a:path w="2690" h="1411" extrusionOk="0">
                  <a:moveTo>
                    <a:pt x="2660" y="1"/>
                  </a:moveTo>
                  <a:cubicBezTo>
                    <a:pt x="2657" y="1"/>
                    <a:pt x="2655" y="2"/>
                    <a:pt x="2653" y="3"/>
                  </a:cubicBezTo>
                  <a:cubicBezTo>
                    <a:pt x="2564" y="39"/>
                    <a:pt x="435" y="802"/>
                    <a:pt x="6" y="1380"/>
                  </a:cubicBezTo>
                  <a:cubicBezTo>
                    <a:pt x="0" y="1386"/>
                    <a:pt x="6" y="1404"/>
                    <a:pt x="12" y="1410"/>
                  </a:cubicBezTo>
                  <a:lnTo>
                    <a:pt x="42" y="1410"/>
                  </a:lnTo>
                  <a:cubicBezTo>
                    <a:pt x="465" y="838"/>
                    <a:pt x="2647" y="57"/>
                    <a:pt x="2665" y="45"/>
                  </a:cubicBezTo>
                  <a:cubicBezTo>
                    <a:pt x="2683" y="39"/>
                    <a:pt x="2689" y="33"/>
                    <a:pt x="2683" y="15"/>
                  </a:cubicBezTo>
                  <a:cubicBezTo>
                    <a:pt x="2679" y="6"/>
                    <a:pt x="2668" y="1"/>
                    <a:pt x="26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1735170" y="2180413"/>
              <a:ext cx="388473" cy="194671"/>
            </a:xfrm>
            <a:custGeom>
              <a:avLst/>
              <a:gdLst/>
              <a:ahLst/>
              <a:cxnLst/>
              <a:rect l="l" t="t" r="r" b="b"/>
              <a:pathLst>
                <a:path w="2702" h="1354" extrusionOk="0">
                  <a:moveTo>
                    <a:pt x="2672" y="1"/>
                  </a:moveTo>
                  <a:cubicBezTo>
                    <a:pt x="2654" y="6"/>
                    <a:pt x="680" y="567"/>
                    <a:pt x="7" y="1318"/>
                  </a:cubicBezTo>
                  <a:cubicBezTo>
                    <a:pt x="1" y="1324"/>
                    <a:pt x="1" y="1342"/>
                    <a:pt x="7" y="1348"/>
                  </a:cubicBezTo>
                  <a:cubicBezTo>
                    <a:pt x="13" y="1354"/>
                    <a:pt x="25" y="1354"/>
                    <a:pt x="30" y="1354"/>
                  </a:cubicBezTo>
                  <a:cubicBezTo>
                    <a:pt x="30" y="1354"/>
                    <a:pt x="36" y="1354"/>
                    <a:pt x="36" y="1348"/>
                  </a:cubicBezTo>
                  <a:cubicBezTo>
                    <a:pt x="710" y="609"/>
                    <a:pt x="2660" y="48"/>
                    <a:pt x="2684" y="42"/>
                  </a:cubicBezTo>
                  <a:cubicBezTo>
                    <a:pt x="2701" y="36"/>
                    <a:pt x="2701" y="30"/>
                    <a:pt x="2701" y="12"/>
                  </a:cubicBezTo>
                  <a:cubicBezTo>
                    <a:pt x="2690" y="1"/>
                    <a:pt x="2684" y="1"/>
                    <a:pt x="2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1467752" y="1547808"/>
              <a:ext cx="128676" cy="289850"/>
            </a:xfrm>
            <a:custGeom>
              <a:avLst/>
              <a:gdLst/>
              <a:ahLst/>
              <a:cxnLst/>
              <a:rect l="l" t="t" r="r" b="b"/>
              <a:pathLst>
                <a:path w="895" h="2016" extrusionOk="0">
                  <a:moveTo>
                    <a:pt x="328" y="1"/>
                  </a:moveTo>
                  <a:cubicBezTo>
                    <a:pt x="209" y="96"/>
                    <a:pt x="102" y="197"/>
                    <a:pt x="1" y="293"/>
                  </a:cubicBezTo>
                  <a:lnTo>
                    <a:pt x="585" y="2016"/>
                  </a:lnTo>
                  <a:lnTo>
                    <a:pt x="627" y="1521"/>
                  </a:lnTo>
                  <a:lnTo>
                    <a:pt x="895" y="1664"/>
                  </a:lnTo>
                  <a:lnTo>
                    <a:pt x="3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576" name="Google Shape;576;p38"/>
          <p:cNvSpPr txBox="1">
            <a:spLocks noGrp="1"/>
          </p:cNvSpPr>
          <p:nvPr>
            <p:ph type="title"/>
          </p:nvPr>
        </p:nvSpPr>
        <p:spPr>
          <a:xfrm>
            <a:off x="1800621" y="2417213"/>
            <a:ext cx="8687159" cy="217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ru-RU" sz="4000" spc="-200" dirty="0">
                <a:solidFill>
                  <a:schemeClr val="tx1"/>
                </a:solidFill>
                <a:latin typeface="Times New Roman" panose="02020603050405020304" pitchFamily="18" charset="0"/>
              </a:rPr>
              <a:t>ПОПРАВКИ, СВЯЗАННЫЕ С </a:t>
            </a:r>
            <a:br>
              <a:rPr lang="ru-RU" sz="4000" spc="-2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4000" spc="-200" dirty="0">
                <a:solidFill>
                  <a:schemeClr val="tx1"/>
                </a:solidFill>
                <a:latin typeface="Times New Roman" panose="02020603050405020304" pitchFamily="18" charset="0"/>
              </a:rPr>
              <a:t>ЗАМЕНОЙ ПРОВЕДЕНИЯ ПУБЛИЧНЫХ СЛУШАНИЙ НА ЗАКЛЮЧЕНИЕ </a:t>
            </a:r>
            <a:r>
              <a:rPr lang="ru-RU" sz="4000" cap="all" spc="-200" dirty="0">
                <a:solidFill>
                  <a:schemeClr val="tx1"/>
                </a:solidFill>
              </a:rPr>
              <a:t>Контрольно-общественной палаты </a:t>
            </a:r>
            <a:r>
              <a:rPr lang="ru-RU" sz="3733" spc="-200" dirty="0">
                <a:latin typeface="Times New Roman" panose="02020603050405020304" pitchFamily="18" charset="0"/>
              </a:rPr>
              <a:t/>
            </a:r>
            <a:br>
              <a:rPr lang="ru-RU" sz="3733" spc="-200" dirty="0">
                <a:latin typeface="Times New Roman" panose="02020603050405020304" pitchFamily="18" charset="0"/>
              </a:rPr>
            </a:br>
            <a:endParaRPr lang="ru-RU" sz="3733" spc="-200" dirty="0">
              <a:latin typeface="Times New Roman" panose="02020603050405020304" pitchFamily="18" charset="0"/>
            </a:endParaRPr>
          </a:p>
        </p:txBody>
      </p:sp>
      <p:sp>
        <p:nvSpPr>
          <p:cNvPr id="577" name="Google Shape;577;p38"/>
          <p:cNvSpPr txBox="1">
            <a:spLocks noGrp="1"/>
          </p:cNvSpPr>
          <p:nvPr>
            <p:ph type="title" idx="2"/>
          </p:nvPr>
        </p:nvSpPr>
        <p:spPr>
          <a:xfrm>
            <a:off x="3849887" y="1195980"/>
            <a:ext cx="4465781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Часть 2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579" name="Google Shape;579;p38"/>
          <p:cNvCxnSpPr/>
          <p:nvPr/>
        </p:nvCxnSpPr>
        <p:spPr>
          <a:xfrm>
            <a:off x="5174029" y="2265180"/>
            <a:ext cx="1495600" cy="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80" name="Google Shape;580;p38"/>
          <p:cNvGrpSpPr/>
          <p:nvPr/>
        </p:nvGrpSpPr>
        <p:grpSpPr>
          <a:xfrm>
            <a:off x="8971656" y="4228554"/>
            <a:ext cx="3215537" cy="2520511"/>
            <a:chOff x="6113525" y="2551037"/>
            <a:chExt cx="2840246" cy="2226338"/>
          </a:xfrm>
        </p:grpSpPr>
        <p:sp>
          <p:nvSpPr>
            <p:cNvPr id="581" name="Google Shape;581;p38"/>
            <p:cNvSpPr/>
            <p:nvPr/>
          </p:nvSpPr>
          <p:spPr>
            <a:xfrm>
              <a:off x="6113525" y="4608500"/>
              <a:ext cx="2787691" cy="168875"/>
            </a:xfrm>
            <a:custGeom>
              <a:avLst/>
              <a:gdLst/>
              <a:ahLst/>
              <a:cxnLst/>
              <a:rect l="l" t="t" r="r" b="b"/>
              <a:pathLst>
                <a:path w="17929" h="925" extrusionOk="0">
                  <a:moveTo>
                    <a:pt x="8961" y="1"/>
                  </a:moveTo>
                  <a:cubicBezTo>
                    <a:pt x="4013" y="1"/>
                    <a:pt x="1" y="209"/>
                    <a:pt x="1" y="466"/>
                  </a:cubicBezTo>
                  <a:cubicBezTo>
                    <a:pt x="1" y="722"/>
                    <a:pt x="4013" y="925"/>
                    <a:pt x="8961" y="925"/>
                  </a:cubicBezTo>
                  <a:cubicBezTo>
                    <a:pt x="13916" y="925"/>
                    <a:pt x="17928" y="722"/>
                    <a:pt x="17928" y="466"/>
                  </a:cubicBezTo>
                  <a:cubicBezTo>
                    <a:pt x="17928" y="209"/>
                    <a:pt x="13916" y="1"/>
                    <a:pt x="8961" y="1"/>
                  </a:cubicBezTo>
                  <a:close/>
                </a:path>
              </a:pathLst>
            </a:custGeom>
            <a:solidFill>
              <a:srgbClr val="434343">
                <a:alpha val="2958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582" name="Google Shape;582;p38"/>
            <p:cNvGrpSpPr/>
            <p:nvPr/>
          </p:nvGrpSpPr>
          <p:grpSpPr>
            <a:xfrm>
              <a:off x="6211851" y="2551037"/>
              <a:ext cx="2741920" cy="2134502"/>
              <a:chOff x="6328726" y="268400"/>
              <a:chExt cx="1863097" cy="1450168"/>
            </a:xfrm>
          </p:grpSpPr>
          <p:sp>
            <p:nvSpPr>
              <p:cNvPr id="583" name="Google Shape;583;p38"/>
              <p:cNvSpPr/>
              <p:nvPr/>
            </p:nvSpPr>
            <p:spPr>
              <a:xfrm>
                <a:off x="7246326" y="450597"/>
                <a:ext cx="869827" cy="133412"/>
              </a:xfrm>
              <a:custGeom>
                <a:avLst/>
                <a:gdLst/>
                <a:ahLst/>
                <a:cxnLst/>
                <a:rect l="l" t="t" r="r" b="b"/>
                <a:pathLst>
                  <a:path w="11162" h="1712" extrusionOk="0">
                    <a:moveTo>
                      <a:pt x="3126" y="1"/>
                    </a:moveTo>
                    <a:cubicBezTo>
                      <a:pt x="2077" y="1"/>
                      <a:pt x="1062" y="103"/>
                      <a:pt x="0" y="262"/>
                    </a:cubicBezTo>
                    <a:lnTo>
                      <a:pt x="167" y="1711"/>
                    </a:lnTo>
                    <a:cubicBezTo>
                      <a:pt x="167" y="1711"/>
                      <a:pt x="1049" y="1086"/>
                      <a:pt x="3184" y="1086"/>
                    </a:cubicBezTo>
                    <a:cubicBezTo>
                      <a:pt x="3507" y="1086"/>
                      <a:pt x="3858" y="1100"/>
                      <a:pt x="4239" y="1133"/>
                    </a:cubicBezTo>
                    <a:cubicBezTo>
                      <a:pt x="5184" y="1217"/>
                      <a:pt x="6318" y="1285"/>
                      <a:pt x="7379" y="1285"/>
                    </a:cubicBezTo>
                    <a:cubicBezTo>
                      <a:pt x="9403" y="1285"/>
                      <a:pt x="11162" y="1038"/>
                      <a:pt x="10833" y="185"/>
                    </a:cubicBezTo>
                    <a:cubicBezTo>
                      <a:pt x="10809" y="124"/>
                      <a:pt x="10754" y="90"/>
                      <a:pt x="10698" y="90"/>
                    </a:cubicBezTo>
                    <a:cubicBezTo>
                      <a:pt x="10655" y="90"/>
                      <a:pt x="10611" y="111"/>
                      <a:pt x="10583" y="155"/>
                    </a:cubicBezTo>
                    <a:cubicBezTo>
                      <a:pt x="10404" y="425"/>
                      <a:pt x="9965" y="857"/>
                      <a:pt x="8984" y="857"/>
                    </a:cubicBezTo>
                    <a:cubicBezTo>
                      <a:pt x="8622" y="857"/>
                      <a:pt x="8186" y="798"/>
                      <a:pt x="7661" y="650"/>
                    </a:cubicBezTo>
                    <a:cubicBezTo>
                      <a:pt x="5966" y="181"/>
                      <a:pt x="4516" y="1"/>
                      <a:pt x="312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4" name="Google Shape;584;p38"/>
              <p:cNvSpPr/>
              <p:nvPr/>
            </p:nvSpPr>
            <p:spPr>
              <a:xfrm>
                <a:off x="6414836" y="471014"/>
                <a:ext cx="844578" cy="222093"/>
              </a:xfrm>
              <a:custGeom>
                <a:avLst/>
                <a:gdLst/>
                <a:ahLst/>
                <a:cxnLst/>
                <a:rect l="l" t="t" r="r" b="b"/>
                <a:pathLst>
                  <a:path w="10838" h="2850" extrusionOk="0">
                    <a:moveTo>
                      <a:pt x="10688" y="0"/>
                    </a:moveTo>
                    <a:cubicBezTo>
                      <a:pt x="8196" y="149"/>
                      <a:pt x="6014" y="537"/>
                      <a:pt x="3277" y="1968"/>
                    </a:cubicBezTo>
                    <a:cubicBezTo>
                      <a:pt x="2509" y="2368"/>
                      <a:pt x="1914" y="2505"/>
                      <a:pt x="1459" y="2505"/>
                    </a:cubicBezTo>
                    <a:cubicBezTo>
                      <a:pt x="859" y="2505"/>
                      <a:pt x="503" y="2267"/>
                      <a:pt x="320" y="2087"/>
                    </a:cubicBezTo>
                    <a:cubicBezTo>
                      <a:pt x="292" y="2059"/>
                      <a:pt x="257" y="2046"/>
                      <a:pt x="223" y="2046"/>
                    </a:cubicBezTo>
                    <a:cubicBezTo>
                      <a:pt x="155" y="2046"/>
                      <a:pt x="90" y="2095"/>
                      <a:pt x="82" y="2170"/>
                    </a:cubicBezTo>
                    <a:cubicBezTo>
                      <a:pt x="1" y="2663"/>
                      <a:pt x="490" y="2850"/>
                      <a:pt x="1272" y="2850"/>
                    </a:cubicBezTo>
                    <a:cubicBezTo>
                      <a:pt x="2678" y="2850"/>
                      <a:pt x="5032" y="2246"/>
                      <a:pt x="6729" y="1729"/>
                    </a:cubicBezTo>
                    <a:cubicBezTo>
                      <a:pt x="7925" y="1367"/>
                      <a:pt x="8850" y="1264"/>
                      <a:pt x="9516" y="1264"/>
                    </a:cubicBezTo>
                    <a:cubicBezTo>
                      <a:pt x="10407" y="1264"/>
                      <a:pt x="10837" y="1449"/>
                      <a:pt x="10837" y="1449"/>
                    </a:cubicBezTo>
                    <a:lnTo>
                      <a:pt x="1068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5" name="Google Shape;585;p38"/>
              <p:cNvSpPr/>
              <p:nvPr/>
            </p:nvSpPr>
            <p:spPr>
              <a:xfrm>
                <a:off x="7204011" y="473741"/>
                <a:ext cx="17300" cy="99513"/>
              </a:xfrm>
              <a:custGeom>
                <a:avLst/>
                <a:gdLst/>
                <a:ahLst/>
                <a:cxnLst/>
                <a:rect l="l" t="t" r="r" b="b"/>
                <a:pathLst>
                  <a:path w="222" h="1277" extrusionOk="0">
                    <a:moveTo>
                      <a:pt x="62" y="0"/>
                    </a:moveTo>
                    <a:cubicBezTo>
                      <a:pt x="53" y="0"/>
                      <a:pt x="45" y="2"/>
                      <a:pt x="36" y="7"/>
                    </a:cubicBezTo>
                    <a:lnTo>
                      <a:pt x="1" y="1259"/>
                    </a:lnTo>
                    <a:lnTo>
                      <a:pt x="173" y="1277"/>
                    </a:lnTo>
                    <a:lnTo>
                      <a:pt x="221" y="174"/>
                    </a:lnTo>
                    <a:cubicBezTo>
                      <a:pt x="221" y="174"/>
                      <a:pt x="139" y="0"/>
                      <a:pt x="6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6" name="Google Shape;586;p38"/>
              <p:cNvSpPr/>
              <p:nvPr/>
            </p:nvSpPr>
            <p:spPr>
              <a:xfrm>
                <a:off x="7286303" y="462909"/>
                <a:ext cx="26028" cy="102942"/>
              </a:xfrm>
              <a:custGeom>
                <a:avLst/>
                <a:gdLst/>
                <a:ahLst/>
                <a:cxnLst/>
                <a:rect l="l" t="t" r="r" b="b"/>
                <a:pathLst>
                  <a:path w="334" h="1321" extrusionOk="0">
                    <a:moveTo>
                      <a:pt x="192" y="0"/>
                    </a:moveTo>
                    <a:cubicBezTo>
                      <a:pt x="105" y="0"/>
                      <a:pt x="0" y="212"/>
                      <a:pt x="6" y="218"/>
                    </a:cubicBezTo>
                    <a:lnTo>
                      <a:pt x="143" y="1321"/>
                    </a:lnTo>
                    <a:lnTo>
                      <a:pt x="334" y="1255"/>
                    </a:lnTo>
                    <a:lnTo>
                      <a:pt x="209" y="3"/>
                    </a:lnTo>
                    <a:cubicBezTo>
                      <a:pt x="203" y="1"/>
                      <a:pt x="198" y="0"/>
                      <a:pt x="19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7" name="Google Shape;587;p38"/>
              <p:cNvSpPr/>
              <p:nvPr/>
            </p:nvSpPr>
            <p:spPr>
              <a:xfrm>
                <a:off x="7168710" y="436180"/>
                <a:ext cx="167778" cy="1184342"/>
              </a:xfrm>
              <a:custGeom>
                <a:avLst/>
                <a:gdLst/>
                <a:ahLst/>
                <a:cxnLst/>
                <a:rect l="l" t="t" r="r" b="b"/>
                <a:pathLst>
                  <a:path w="2153" h="15198" extrusionOk="0">
                    <a:moveTo>
                      <a:pt x="1139" y="0"/>
                    </a:moveTo>
                    <a:cubicBezTo>
                      <a:pt x="877" y="0"/>
                      <a:pt x="668" y="203"/>
                      <a:pt x="650" y="465"/>
                    </a:cubicBezTo>
                    <a:lnTo>
                      <a:pt x="644" y="644"/>
                    </a:lnTo>
                    <a:lnTo>
                      <a:pt x="638" y="871"/>
                    </a:lnTo>
                    <a:lnTo>
                      <a:pt x="591" y="1926"/>
                    </a:lnTo>
                    <a:lnTo>
                      <a:pt x="203" y="10392"/>
                    </a:lnTo>
                    <a:lnTo>
                      <a:pt x="197" y="10499"/>
                    </a:lnTo>
                    <a:lnTo>
                      <a:pt x="191" y="10666"/>
                    </a:lnTo>
                    <a:lnTo>
                      <a:pt x="179" y="10982"/>
                    </a:lnTo>
                    <a:lnTo>
                      <a:pt x="167" y="11143"/>
                    </a:lnTo>
                    <a:lnTo>
                      <a:pt x="161" y="11256"/>
                    </a:lnTo>
                    <a:lnTo>
                      <a:pt x="30" y="14094"/>
                    </a:lnTo>
                    <a:cubicBezTo>
                      <a:pt x="0" y="14696"/>
                      <a:pt x="477" y="15197"/>
                      <a:pt x="1080" y="15197"/>
                    </a:cubicBezTo>
                    <a:cubicBezTo>
                      <a:pt x="1676" y="15197"/>
                      <a:pt x="2153" y="14696"/>
                      <a:pt x="2141" y="14100"/>
                    </a:cubicBezTo>
                    <a:lnTo>
                      <a:pt x="2039" y="11244"/>
                    </a:lnTo>
                    <a:lnTo>
                      <a:pt x="2033" y="11137"/>
                    </a:lnTo>
                    <a:lnTo>
                      <a:pt x="2022" y="10970"/>
                    </a:lnTo>
                    <a:lnTo>
                      <a:pt x="2010" y="10660"/>
                    </a:lnTo>
                    <a:lnTo>
                      <a:pt x="2004" y="10493"/>
                    </a:lnTo>
                    <a:lnTo>
                      <a:pt x="1992" y="10380"/>
                    </a:lnTo>
                    <a:lnTo>
                      <a:pt x="1676" y="1908"/>
                    </a:lnTo>
                    <a:lnTo>
                      <a:pt x="1634" y="841"/>
                    </a:lnTo>
                    <a:lnTo>
                      <a:pt x="1628" y="632"/>
                    </a:lnTo>
                    <a:lnTo>
                      <a:pt x="1622" y="465"/>
                    </a:lnTo>
                    <a:cubicBezTo>
                      <a:pt x="1616" y="334"/>
                      <a:pt x="1562" y="215"/>
                      <a:pt x="1473" y="137"/>
                    </a:cubicBezTo>
                    <a:cubicBezTo>
                      <a:pt x="1384" y="54"/>
                      <a:pt x="1270" y="0"/>
                      <a:pt x="11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8" name="Google Shape;588;p38"/>
              <p:cNvSpPr/>
              <p:nvPr/>
            </p:nvSpPr>
            <p:spPr>
              <a:xfrm>
                <a:off x="7191932" y="268400"/>
                <a:ext cx="129671" cy="118138"/>
              </a:xfrm>
              <a:custGeom>
                <a:avLst/>
                <a:gdLst/>
                <a:ahLst/>
                <a:cxnLst/>
                <a:rect l="l" t="t" r="r" b="b"/>
                <a:pathLst>
                  <a:path w="1664" h="1516" extrusionOk="0">
                    <a:moveTo>
                      <a:pt x="829" y="1"/>
                    </a:moveTo>
                    <a:cubicBezTo>
                      <a:pt x="829" y="1"/>
                      <a:pt x="1" y="1515"/>
                      <a:pt x="829" y="1515"/>
                    </a:cubicBezTo>
                    <a:cubicBezTo>
                      <a:pt x="1664" y="1515"/>
                      <a:pt x="829" y="1"/>
                      <a:pt x="8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9" name="Google Shape;589;p38"/>
              <p:cNvSpPr/>
              <p:nvPr/>
            </p:nvSpPr>
            <p:spPr>
              <a:xfrm>
                <a:off x="7214220" y="297701"/>
                <a:ext cx="85097" cy="76759"/>
              </a:xfrm>
              <a:custGeom>
                <a:avLst/>
                <a:gdLst/>
                <a:ahLst/>
                <a:cxnLst/>
                <a:rect l="l" t="t" r="r" b="b"/>
                <a:pathLst>
                  <a:path w="1092" h="985" extrusionOk="0">
                    <a:moveTo>
                      <a:pt x="543" y="1"/>
                    </a:moveTo>
                    <a:cubicBezTo>
                      <a:pt x="543" y="1"/>
                      <a:pt x="1" y="984"/>
                      <a:pt x="543" y="984"/>
                    </a:cubicBezTo>
                    <a:cubicBezTo>
                      <a:pt x="1092" y="984"/>
                      <a:pt x="543" y="1"/>
                      <a:pt x="5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0" name="Google Shape;590;p38"/>
              <p:cNvSpPr/>
              <p:nvPr/>
            </p:nvSpPr>
            <p:spPr>
              <a:xfrm>
                <a:off x="7217493" y="436647"/>
                <a:ext cx="78161" cy="79954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1026" extrusionOk="0">
                    <a:moveTo>
                      <a:pt x="507" y="0"/>
                    </a:moveTo>
                    <a:cubicBezTo>
                      <a:pt x="245" y="0"/>
                      <a:pt x="36" y="203"/>
                      <a:pt x="18" y="465"/>
                    </a:cubicBezTo>
                    <a:lnTo>
                      <a:pt x="0" y="877"/>
                    </a:lnTo>
                    <a:cubicBezTo>
                      <a:pt x="138" y="972"/>
                      <a:pt x="305" y="1026"/>
                      <a:pt x="483" y="1026"/>
                    </a:cubicBezTo>
                    <a:cubicBezTo>
                      <a:pt x="686" y="1026"/>
                      <a:pt x="865" y="960"/>
                      <a:pt x="1002" y="847"/>
                    </a:cubicBezTo>
                    <a:lnTo>
                      <a:pt x="990" y="465"/>
                    </a:lnTo>
                    <a:cubicBezTo>
                      <a:pt x="984" y="340"/>
                      <a:pt x="931" y="221"/>
                      <a:pt x="841" y="137"/>
                    </a:cubicBezTo>
                    <a:cubicBezTo>
                      <a:pt x="752" y="54"/>
                      <a:pt x="638" y="0"/>
                      <a:pt x="507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1" name="Google Shape;591;p38"/>
              <p:cNvSpPr/>
              <p:nvPr/>
            </p:nvSpPr>
            <p:spPr>
              <a:xfrm>
                <a:off x="7182815" y="370175"/>
                <a:ext cx="144244" cy="132165"/>
              </a:xfrm>
              <a:custGeom>
                <a:avLst/>
                <a:gdLst/>
                <a:ahLst/>
                <a:cxnLst/>
                <a:rect l="l" t="t" r="r" b="b"/>
                <a:pathLst>
                  <a:path w="1851" h="1696" extrusionOk="0">
                    <a:moveTo>
                      <a:pt x="923" y="1"/>
                    </a:moveTo>
                    <a:cubicBezTo>
                      <a:pt x="413" y="1"/>
                      <a:pt x="1" y="460"/>
                      <a:pt x="94" y="990"/>
                    </a:cubicBezTo>
                    <a:cubicBezTo>
                      <a:pt x="153" y="1342"/>
                      <a:pt x="434" y="1622"/>
                      <a:pt x="785" y="1682"/>
                    </a:cubicBezTo>
                    <a:cubicBezTo>
                      <a:pt x="836" y="1691"/>
                      <a:pt x="886" y="1695"/>
                      <a:pt x="935" y="1695"/>
                    </a:cubicBezTo>
                    <a:cubicBezTo>
                      <a:pt x="1441" y="1695"/>
                      <a:pt x="1850" y="1237"/>
                      <a:pt x="1763" y="710"/>
                    </a:cubicBezTo>
                    <a:cubicBezTo>
                      <a:pt x="1709" y="358"/>
                      <a:pt x="1429" y="72"/>
                      <a:pt x="1066" y="13"/>
                    </a:cubicBezTo>
                    <a:cubicBezTo>
                      <a:pt x="1018" y="5"/>
                      <a:pt x="970" y="1"/>
                      <a:pt x="9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2" name="Google Shape;592;p38"/>
              <p:cNvSpPr/>
              <p:nvPr/>
            </p:nvSpPr>
            <p:spPr>
              <a:xfrm>
                <a:off x="7217025" y="398541"/>
                <a:ext cx="75823" cy="75823"/>
              </a:xfrm>
              <a:custGeom>
                <a:avLst/>
                <a:gdLst/>
                <a:ahLst/>
                <a:cxnLst/>
                <a:rect l="l" t="t" r="r" b="b"/>
                <a:pathLst>
                  <a:path w="973" h="973" extrusionOk="0">
                    <a:moveTo>
                      <a:pt x="489" y="0"/>
                    </a:moveTo>
                    <a:cubicBezTo>
                      <a:pt x="221" y="0"/>
                      <a:pt x="1" y="215"/>
                      <a:pt x="1" y="483"/>
                    </a:cubicBezTo>
                    <a:cubicBezTo>
                      <a:pt x="1" y="751"/>
                      <a:pt x="221" y="972"/>
                      <a:pt x="489" y="972"/>
                    </a:cubicBezTo>
                    <a:cubicBezTo>
                      <a:pt x="758" y="972"/>
                      <a:pt x="972" y="751"/>
                      <a:pt x="972" y="483"/>
                    </a:cubicBezTo>
                    <a:cubicBezTo>
                      <a:pt x="972" y="215"/>
                      <a:pt x="758" y="0"/>
                      <a:pt x="4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3" name="Google Shape;593;p38"/>
              <p:cNvSpPr/>
              <p:nvPr/>
            </p:nvSpPr>
            <p:spPr>
              <a:xfrm>
                <a:off x="7919934" y="538344"/>
                <a:ext cx="66550" cy="665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854" extrusionOk="0">
                    <a:moveTo>
                      <a:pt x="424" y="102"/>
                    </a:moveTo>
                    <a:cubicBezTo>
                      <a:pt x="603" y="102"/>
                      <a:pt x="752" y="251"/>
                      <a:pt x="752" y="430"/>
                    </a:cubicBezTo>
                    <a:cubicBezTo>
                      <a:pt x="752" y="603"/>
                      <a:pt x="603" y="752"/>
                      <a:pt x="424" y="752"/>
                    </a:cubicBezTo>
                    <a:cubicBezTo>
                      <a:pt x="245" y="752"/>
                      <a:pt x="96" y="603"/>
                      <a:pt x="96" y="430"/>
                    </a:cubicBezTo>
                    <a:cubicBezTo>
                      <a:pt x="96" y="251"/>
                      <a:pt x="245" y="102"/>
                      <a:pt x="424" y="102"/>
                    </a:cubicBezTo>
                    <a:close/>
                    <a:moveTo>
                      <a:pt x="424" y="1"/>
                    </a:moveTo>
                    <a:cubicBezTo>
                      <a:pt x="186" y="1"/>
                      <a:pt x="1" y="198"/>
                      <a:pt x="1" y="430"/>
                    </a:cubicBezTo>
                    <a:cubicBezTo>
                      <a:pt x="1" y="669"/>
                      <a:pt x="198" y="853"/>
                      <a:pt x="424" y="853"/>
                    </a:cubicBezTo>
                    <a:cubicBezTo>
                      <a:pt x="657" y="853"/>
                      <a:pt x="853" y="669"/>
                      <a:pt x="847" y="430"/>
                    </a:cubicBezTo>
                    <a:cubicBezTo>
                      <a:pt x="847" y="186"/>
                      <a:pt x="657" y="1"/>
                      <a:pt x="4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4" name="Google Shape;594;p38"/>
              <p:cNvSpPr/>
              <p:nvPr/>
            </p:nvSpPr>
            <p:spPr>
              <a:xfrm>
                <a:off x="7758780" y="593517"/>
                <a:ext cx="183597" cy="563805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5" extrusionOk="0">
                    <a:moveTo>
                      <a:pt x="2303" y="1"/>
                    </a:moveTo>
                    <a:cubicBezTo>
                      <a:pt x="2286" y="1"/>
                      <a:pt x="2264" y="12"/>
                      <a:pt x="2254" y="32"/>
                    </a:cubicBezTo>
                    <a:lnTo>
                      <a:pt x="6" y="7175"/>
                    </a:lnTo>
                    <a:cubicBezTo>
                      <a:pt x="0" y="7192"/>
                      <a:pt x="12" y="7222"/>
                      <a:pt x="36" y="7234"/>
                    </a:cubicBezTo>
                    <a:lnTo>
                      <a:pt x="48" y="7234"/>
                    </a:lnTo>
                    <a:cubicBezTo>
                      <a:pt x="72" y="7234"/>
                      <a:pt x="90" y="7216"/>
                      <a:pt x="96" y="7204"/>
                    </a:cubicBezTo>
                    <a:lnTo>
                      <a:pt x="2343" y="62"/>
                    </a:lnTo>
                    <a:cubicBezTo>
                      <a:pt x="2355" y="38"/>
                      <a:pt x="2337" y="8"/>
                      <a:pt x="2313" y="2"/>
                    </a:cubicBezTo>
                    <a:cubicBezTo>
                      <a:pt x="2310" y="1"/>
                      <a:pt x="2307" y="1"/>
                      <a:pt x="2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5" name="Google Shape;595;p38"/>
              <p:cNvSpPr/>
              <p:nvPr/>
            </p:nvSpPr>
            <p:spPr>
              <a:xfrm>
                <a:off x="7961782" y="595388"/>
                <a:ext cx="183597" cy="56333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29" extrusionOk="0">
                    <a:moveTo>
                      <a:pt x="49" y="1"/>
                    </a:moveTo>
                    <a:cubicBezTo>
                      <a:pt x="45" y="1"/>
                      <a:pt x="40" y="1"/>
                      <a:pt x="36" y="2"/>
                    </a:cubicBezTo>
                    <a:cubicBezTo>
                      <a:pt x="18" y="8"/>
                      <a:pt x="0" y="38"/>
                      <a:pt x="6" y="62"/>
                    </a:cubicBezTo>
                    <a:lnTo>
                      <a:pt x="2260" y="7198"/>
                    </a:lnTo>
                    <a:cubicBezTo>
                      <a:pt x="2266" y="7216"/>
                      <a:pt x="2278" y="7228"/>
                      <a:pt x="2302" y="7228"/>
                    </a:cubicBezTo>
                    <a:lnTo>
                      <a:pt x="2320" y="7228"/>
                    </a:lnTo>
                    <a:cubicBezTo>
                      <a:pt x="2344" y="7222"/>
                      <a:pt x="2355" y="7192"/>
                      <a:pt x="2349" y="7168"/>
                    </a:cubicBezTo>
                    <a:lnTo>
                      <a:pt x="96" y="32"/>
                    </a:lnTo>
                    <a:cubicBezTo>
                      <a:pt x="91" y="12"/>
                      <a:pt x="70" y="1"/>
                      <a:pt x="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6" name="Google Shape;596;p38"/>
              <p:cNvSpPr/>
              <p:nvPr/>
            </p:nvSpPr>
            <p:spPr>
              <a:xfrm>
                <a:off x="7949703" y="597803"/>
                <a:ext cx="7013" cy="559519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80" extrusionOk="0">
                    <a:moveTo>
                      <a:pt x="42" y="1"/>
                    </a:moveTo>
                    <a:cubicBezTo>
                      <a:pt x="24" y="1"/>
                      <a:pt x="0" y="25"/>
                      <a:pt x="0" y="43"/>
                    </a:cubicBezTo>
                    <a:lnTo>
                      <a:pt x="0" y="7131"/>
                    </a:lnTo>
                    <a:cubicBezTo>
                      <a:pt x="0" y="7155"/>
                      <a:pt x="18" y="7179"/>
                      <a:pt x="42" y="7179"/>
                    </a:cubicBezTo>
                    <a:cubicBezTo>
                      <a:pt x="66" y="7179"/>
                      <a:pt x="90" y="7155"/>
                      <a:pt x="90" y="7131"/>
                    </a:cubicBezTo>
                    <a:lnTo>
                      <a:pt x="90" y="43"/>
                    </a:lnTo>
                    <a:cubicBezTo>
                      <a:pt x="90" y="19"/>
                      <a:pt x="66" y="1"/>
                      <a:pt x="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7" name="Google Shape;597;p38"/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1" y="0"/>
                    </a:move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8" name="Google Shape;598;p38"/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5295" y="0"/>
                    </a:moveTo>
                    <a:cubicBezTo>
                      <a:pt x="4484" y="823"/>
                      <a:pt x="3626" y="1097"/>
                      <a:pt x="2841" y="1097"/>
                    </a:cubicBezTo>
                    <a:cubicBezTo>
                      <a:pt x="1273" y="1097"/>
                      <a:pt x="1" y="0"/>
                      <a:pt x="1" y="0"/>
                    </a:cubicBezTo>
                    <a:lnTo>
                      <a:pt x="1" y="0"/>
                    </a:ln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9" name="Google Shape;599;p38"/>
              <p:cNvSpPr/>
              <p:nvPr/>
            </p:nvSpPr>
            <p:spPr>
              <a:xfrm>
                <a:off x="6534533" y="678225"/>
                <a:ext cx="66083" cy="66472"/>
              </a:xfrm>
              <a:custGeom>
                <a:avLst/>
                <a:gdLst/>
                <a:ahLst/>
                <a:cxnLst/>
                <a:rect l="l" t="t" r="r" b="b"/>
                <a:pathLst>
                  <a:path w="848" h="853" extrusionOk="0">
                    <a:moveTo>
                      <a:pt x="424" y="96"/>
                    </a:moveTo>
                    <a:cubicBezTo>
                      <a:pt x="603" y="96"/>
                      <a:pt x="752" y="245"/>
                      <a:pt x="752" y="424"/>
                    </a:cubicBezTo>
                    <a:cubicBezTo>
                      <a:pt x="752" y="597"/>
                      <a:pt x="603" y="746"/>
                      <a:pt x="424" y="746"/>
                    </a:cubicBezTo>
                    <a:cubicBezTo>
                      <a:pt x="245" y="746"/>
                      <a:pt x="96" y="597"/>
                      <a:pt x="96" y="424"/>
                    </a:cubicBezTo>
                    <a:cubicBezTo>
                      <a:pt x="96" y="245"/>
                      <a:pt x="245" y="96"/>
                      <a:pt x="424" y="96"/>
                    </a:cubicBezTo>
                    <a:close/>
                    <a:moveTo>
                      <a:pt x="424" y="0"/>
                    </a:moveTo>
                    <a:cubicBezTo>
                      <a:pt x="185" y="0"/>
                      <a:pt x="0" y="197"/>
                      <a:pt x="0" y="430"/>
                    </a:cubicBezTo>
                    <a:cubicBezTo>
                      <a:pt x="0" y="668"/>
                      <a:pt x="191" y="853"/>
                      <a:pt x="424" y="853"/>
                    </a:cubicBezTo>
                    <a:cubicBezTo>
                      <a:pt x="656" y="853"/>
                      <a:pt x="847" y="662"/>
                      <a:pt x="847" y="430"/>
                    </a:cubicBezTo>
                    <a:cubicBezTo>
                      <a:pt x="847" y="191"/>
                      <a:pt x="656" y="0"/>
                      <a:pt x="4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0" name="Google Shape;600;p38"/>
              <p:cNvSpPr/>
              <p:nvPr/>
            </p:nvSpPr>
            <p:spPr>
              <a:xfrm>
                <a:off x="6372833" y="732931"/>
                <a:ext cx="183597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4" extrusionOk="0">
                    <a:moveTo>
                      <a:pt x="2307" y="0"/>
                    </a:moveTo>
                    <a:cubicBezTo>
                      <a:pt x="2287" y="0"/>
                      <a:pt x="2265" y="12"/>
                      <a:pt x="2260" y="32"/>
                    </a:cubicBezTo>
                    <a:lnTo>
                      <a:pt x="7" y="7174"/>
                    </a:lnTo>
                    <a:cubicBezTo>
                      <a:pt x="1" y="7192"/>
                      <a:pt x="13" y="7222"/>
                      <a:pt x="36" y="7234"/>
                    </a:cubicBezTo>
                    <a:lnTo>
                      <a:pt x="54" y="7234"/>
                    </a:lnTo>
                    <a:cubicBezTo>
                      <a:pt x="78" y="7234"/>
                      <a:pt x="90" y="7222"/>
                      <a:pt x="96" y="7204"/>
                    </a:cubicBezTo>
                    <a:lnTo>
                      <a:pt x="2350" y="61"/>
                    </a:lnTo>
                    <a:cubicBezTo>
                      <a:pt x="2356" y="38"/>
                      <a:pt x="2344" y="8"/>
                      <a:pt x="2320" y="2"/>
                    </a:cubicBezTo>
                    <a:cubicBezTo>
                      <a:pt x="2316" y="1"/>
                      <a:pt x="2312" y="0"/>
                      <a:pt x="23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1" name="Google Shape;601;p38"/>
              <p:cNvSpPr/>
              <p:nvPr/>
            </p:nvSpPr>
            <p:spPr>
              <a:xfrm>
                <a:off x="6576380" y="735269"/>
                <a:ext cx="183519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5" h="7234" extrusionOk="0">
                    <a:moveTo>
                      <a:pt x="48" y="0"/>
                    </a:moveTo>
                    <a:cubicBezTo>
                      <a:pt x="44" y="0"/>
                      <a:pt x="40" y="1"/>
                      <a:pt x="36" y="2"/>
                    </a:cubicBezTo>
                    <a:cubicBezTo>
                      <a:pt x="12" y="8"/>
                      <a:pt x="0" y="37"/>
                      <a:pt x="6" y="61"/>
                    </a:cubicBezTo>
                    <a:lnTo>
                      <a:pt x="2254" y="7204"/>
                    </a:lnTo>
                    <a:cubicBezTo>
                      <a:pt x="2266" y="7216"/>
                      <a:pt x="2277" y="7234"/>
                      <a:pt x="2301" y="7234"/>
                    </a:cubicBezTo>
                    <a:lnTo>
                      <a:pt x="2313" y="7234"/>
                    </a:lnTo>
                    <a:cubicBezTo>
                      <a:pt x="2337" y="7222"/>
                      <a:pt x="2355" y="7192"/>
                      <a:pt x="2343" y="7174"/>
                    </a:cubicBezTo>
                    <a:lnTo>
                      <a:pt x="95" y="31"/>
                    </a:lnTo>
                    <a:cubicBezTo>
                      <a:pt x="90" y="12"/>
                      <a:pt x="69" y="0"/>
                      <a:pt x="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2" name="Google Shape;602;p38"/>
              <p:cNvSpPr/>
              <p:nvPr/>
            </p:nvSpPr>
            <p:spPr>
              <a:xfrm>
                <a:off x="6563834" y="737217"/>
                <a:ext cx="7013" cy="559442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79" extrusionOk="0">
                    <a:moveTo>
                      <a:pt x="48" y="1"/>
                    </a:moveTo>
                    <a:cubicBezTo>
                      <a:pt x="24" y="1"/>
                      <a:pt x="0" y="24"/>
                      <a:pt x="0" y="42"/>
                    </a:cubicBezTo>
                    <a:lnTo>
                      <a:pt x="0" y="7131"/>
                    </a:lnTo>
                    <a:cubicBezTo>
                      <a:pt x="0" y="7155"/>
                      <a:pt x="24" y="7179"/>
                      <a:pt x="48" y="7179"/>
                    </a:cubicBezTo>
                    <a:cubicBezTo>
                      <a:pt x="72" y="7179"/>
                      <a:pt x="89" y="7161"/>
                      <a:pt x="89" y="7131"/>
                    </a:cubicBezTo>
                    <a:lnTo>
                      <a:pt x="89" y="42"/>
                    </a:lnTo>
                    <a:cubicBezTo>
                      <a:pt x="89" y="18"/>
                      <a:pt x="66" y="1"/>
                      <a:pt x="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3" name="Google Shape;603;p38"/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0" y="1"/>
                    </a:move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4" name="Google Shape;604;p38"/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5300" y="1"/>
                    </a:moveTo>
                    <a:cubicBezTo>
                      <a:pt x="4488" y="823"/>
                      <a:pt x="3628" y="1098"/>
                      <a:pt x="2843" y="1098"/>
                    </a:cubicBezTo>
                    <a:cubicBezTo>
                      <a:pt x="1272" y="1098"/>
                      <a:pt x="1" y="1"/>
                      <a:pt x="0" y="1"/>
                    </a:cubicBezTo>
                    <a:lnTo>
                      <a:pt x="0" y="1"/>
                    </a:ln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5" name="Google Shape;605;p38"/>
              <p:cNvSpPr/>
              <p:nvPr/>
            </p:nvSpPr>
            <p:spPr>
              <a:xfrm>
                <a:off x="7181256" y="1267364"/>
                <a:ext cx="144088" cy="24703"/>
              </a:xfrm>
              <a:custGeom>
                <a:avLst/>
                <a:gdLst/>
                <a:ahLst/>
                <a:cxnLst/>
                <a:rect l="l" t="t" r="r" b="b"/>
                <a:pathLst>
                  <a:path w="1849" h="317" extrusionOk="0">
                    <a:moveTo>
                      <a:pt x="18" y="0"/>
                    </a:moveTo>
                    <a:lnTo>
                      <a:pt x="0" y="316"/>
                    </a:lnTo>
                    <a:lnTo>
                      <a:pt x="1849" y="316"/>
                    </a:lnTo>
                    <a:lnTo>
                      <a:pt x="184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6" name="Google Shape;606;p38"/>
              <p:cNvSpPr/>
              <p:nvPr/>
            </p:nvSpPr>
            <p:spPr>
              <a:xfrm>
                <a:off x="7183127" y="1245933"/>
                <a:ext cx="141283" cy="8962"/>
              </a:xfrm>
              <a:custGeom>
                <a:avLst/>
                <a:gdLst/>
                <a:ahLst/>
                <a:cxnLst/>
                <a:rect l="l" t="t" r="r" b="b"/>
                <a:pathLst>
                  <a:path w="1813" h="115" extrusionOk="0">
                    <a:moveTo>
                      <a:pt x="6" y="1"/>
                    </a:moveTo>
                    <a:lnTo>
                      <a:pt x="0" y="114"/>
                    </a:lnTo>
                    <a:lnTo>
                      <a:pt x="1813" y="114"/>
                    </a:lnTo>
                    <a:lnTo>
                      <a:pt x="18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7" name="Google Shape;607;p38"/>
              <p:cNvSpPr/>
              <p:nvPr/>
            </p:nvSpPr>
            <p:spPr>
              <a:xfrm>
                <a:off x="7180789" y="1304536"/>
                <a:ext cx="145491" cy="8416"/>
              </a:xfrm>
              <a:custGeom>
                <a:avLst/>
                <a:gdLst/>
                <a:ahLst/>
                <a:cxnLst/>
                <a:rect l="l" t="t" r="r" b="b"/>
                <a:pathLst>
                  <a:path w="1867" h="108" extrusionOk="0">
                    <a:moveTo>
                      <a:pt x="0" y="0"/>
                    </a:moveTo>
                    <a:lnTo>
                      <a:pt x="0" y="107"/>
                    </a:lnTo>
                    <a:lnTo>
                      <a:pt x="1867" y="107"/>
                    </a:lnTo>
                    <a:lnTo>
                      <a:pt x="186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8" name="Google Shape;608;p38"/>
              <p:cNvSpPr/>
              <p:nvPr/>
            </p:nvSpPr>
            <p:spPr>
              <a:xfrm>
                <a:off x="6751952" y="1534035"/>
                <a:ext cx="1009161" cy="127334"/>
              </a:xfrm>
              <a:custGeom>
                <a:avLst/>
                <a:gdLst/>
                <a:ahLst/>
                <a:cxnLst/>
                <a:rect l="l" t="t" r="r" b="b"/>
                <a:pathLst>
                  <a:path w="12950" h="1634" extrusionOk="0">
                    <a:moveTo>
                      <a:pt x="1634" y="0"/>
                    </a:moveTo>
                    <a:cubicBezTo>
                      <a:pt x="1181" y="0"/>
                      <a:pt x="776" y="179"/>
                      <a:pt x="478" y="477"/>
                    </a:cubicBezTo>
                    <a:cubicBezTo>
                      <a:pt x="239" y="716"/>
                      <a:pt x="78" y="1020"/>
                      <a:pt x="24" y="1371"/>
                    </a:cubicBezTo>
                    <a:cubicBezTo>
                      <a:pt x="13" y="1461"/>
                      <a:pt x="1" y="1538"/>
                      <a:pt x="1" y="1634"/>
                    </a:cubicBezTo>
                    <a:lnTo>
                      <a:pt x="12950" y="1634"/>
                    </a:lnTo>
                    <a:cubicBezTo>
                      <a:pt x="12950" y="1544"/>
                      <a:pt x="12938" y="1455"/>
                      <a:pt x="12932" y="1371"/>
                    </a:cubicBezTo>
                    <a:cubicBezTo>
                      <a:pt x="12813" y="596"/>
                      <a:pt x="12133" y="0"/>
                      <a:pt x="113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9" name="Google Shape;609;p38"/>
              <p:cNvSpPr/>
              <p:nvPr/>
            </p:nvSpPr>
            <p:spPr>
              <a:xfrm>
                <a:off x="6700364" y="1660356"/>
                <a:ext cx="1110467" cy="58212"/>
              </a:xfrm>
              <a:custGeom>
                <a:avLst/>
                <a:gdLst/>
                <a:ahLst/>
                <a:cxnLst/>
                <a:rect l="l" t="t" r="r" b="b"/>
                <a:pathLst>
                  <a:path w="14250" h="747" extrusionOk="0">
                    <a:moveTo>
                      <a:pt x="376" y="1"/>
                    </a:moveTo>
                    <a:cubicBezTo>
                      <a:pt x="168" y="1"/>
                      <a:pt x="1" y="168"/>
                      <a:pt x="1" y="376"/>
                    </a:cubicBezTo>
                    <a:cubicBezTo>
                      <a:pt x="1" y="585"/>
                      <a:pt x="168" y="746"/>
                      <a:pt x="376" y="746"/>
                    </a:cubicBezTo>
                    <a:lnTo>
                      <a:pt x="13880" y="746"/>
                    </a:lnTo>
                    <a:cubicBezTo>
                      <a:pt x="14089" y="746"/>
                      <a:pt x="14250" y="585"/>
                      <a:pt x="14250" y="376"/>
                    </a:cubicBezTo>
                    <a:cubicBezTo>
                      <a:pt x="14250" y="168"/>
                      <a:pt x="14089" y="1"/>
                      <a:pt x="138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0" name="Google Shape;610;p38"/>
              <p:cNvSpPr/>
              <p:nvPr/>
            </p:nvSpPr>
            <p:spPr>
              <a:xfrm>
                <a:off x="6752887" y="1640874"/>
                <a:ext cx="1008694" cy="20495"/>
              </a:xfrm>
              <a:custGeom>
                <a:avLst/>
                <a:gdLst/>
                <a:ahLst/>
                <a:cxnLst/>
                <a:rect l="l" t="t" r="r" b="b"/>
                <a:pathLst>
                  <a:path w="12944" h="263" extrusionOk="0">
                    <a:moveTo>
                      <a:pt x="12" y="0"/>
                    </a:moveTo>
                    <a:lnTo>
                      <a:pt x="1" y="263"/>
                    </a:lnTo>
                    <a:lnTo>
                      <a:pt x="12944" y="263"/>
                    </a:lnTo>
                    <a:cubicBezTo>
                      <a:pt x="12944" y="167"/>
                      <a:pt x="12932" y="84"/>
                      <a:pt x="12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00138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5" name="Google Shape;625;p39"/>
          <p:cNvCxnSpPr>
            <a:cxnSpLocks/>
          </p:cNvCxnSpPr>
          <p:nvPr/>
        </p:nvCxnSpPr>
        <p:spPr>
          <a:xfrm>
            <a:off x="852408" y="1992345"/>
            <a:ext cx="900672" cy="441225"/>
          </a:xfrm>
          <a:prstGeom prst="bentConnector3">
            <a:avLst>
              <a:gd name="adj1" fmla="val 562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28" name="Google Shape;628;p39"/>
          <p:cNvCxnSpPr>
            <a:cxnSpLocks/>
          </p:cNvCxnSpPr>
          <p:nvPr/>
        </p:nvCxnSpPr>
        <p:spPr>
          <a:xfrm rot="16200000" flipH="1">
            <a:off x="415765" y="2870212"/>
            <a:ext cx="1773984" cy="900699"/>
          </a:xfrm>
          <a:prstGeom prst="bentConnector3">
            <a:avLst>
              <a:gd name="adj1" fmla="val 1002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382;p35">
            <a:extLst>
              <a:ext uri="{FF2B5EF4-FFF2-40B4-BE49-F238E27FC236}">
                <a16:creationId xmlns:a16="http://schemas.microsoft.com/office/drawing/2014/main" id="{4A0B99AB-4F19-F578-7CE4-1E5F7F1F5AA1}"/>
              </a:ext>
            </a:extLst>
          </p:cNvPr>
          <p:cNvSpPr txBox="1">
            <a:spLocks/>
          </p:cNvSpPr>
          <p:nvPr/>
        </p:nvSpPr>
        <p:spPr>
          <a:xfrm>
            <a:off x="725211" y="598239"/>
            <a:ext cx="9703245" cy="117918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70000"/>
              </a:lnSpc>
              <a:spcAft>
                <a:spcPts val="1067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Статья 47. Публичные слушания, общественные обсуждения Федерального закона от 20.03.2025 N 33-ФЗ «Об общих принципах организации местного самоуправления в единой системе публичной власти»</a:t>
            </a:r>
          </a:p>
        </p:txBody>
      </p:sp>
      <p:grpSp>
        <p:nvGrpSpPr>
          <p:cNvPr id="12" name="Google Shape;543;p38">
            <a:extLst>
              <a:ext uri="{FF2B5EF4-FFF2-40B4-BE49-F238E27FC236}">
                <a16:creationId xmlns:a16="http://schemas.microsoft.com/office/drawing/2014/main" id="{324F2F80-4376-9B83-EE48-4E62658D97EC}"/>
              </a:ext>
            </a:extLst>
          </p:cNvPr>
          <p:cNvGrpSpPr/>
          <p:nvPr/>
        </p:nvGrpSpPr>
        <p:grpSpPr>
          <a:xfrm>
            <a:off x="8543051" y="4347619"/>
            <a:ext cx="1847200" cy="1846236"/>
            <a:chOff x="6212418" y="1482331"/>
            <a:chExt cx="627249" cy="626921"/>
          </a:xfrm>
        </p:grpSpPr>
        <p:sp>
          <p:nvSpPr>
            <p:cNvPr id="13" name="Google Shape;544;p38">
              <a:extLst>
                <a:ext uri="{FF2B5EF4-FFF2-40B4-BE49-F238E27FC236}">
                  <a16:creationId xmlns:a16="http://schemas.microsoft.com/office/drawing/2014/main" id="{30788662-31F2-C7BB-D5BD-98B8C894C08F}"/>
                </a:ext>
              </a:extLst>
            </p:cNvPr>
            <p:cNvSpPr/>
            <p:nvPr/>
          </p:nvSpPr>
          <p:spPr>
            <a:xfrm>
              <a:off x="6212418" y="1482331"/>
              <a:ext cx="627249" cy="620800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14" name="Google Shape;545;p38">
              <a:extLst>
                <a:ext uri="{FF2B5EF4-FFF2-40B4-BE49-F238E27FC236}">
                  <a16:creationId xmlns:a16="http://schemas.microsoft.com/office/drawing/2014/main" id="{E3384DCD-5CC4-7450-76C7-BFCB0C452F9B}"/>
                </a:ext>
              </a:extLst>
            </p:cNvPr>
            <p:cNvSpPr/>
            <p:nvPr/>
          </p:nvSpPr>
          <p:spPr>
            <a:xfrm>
              <a:off x="6365722" y="1881228"/>
              <a:ext cx="473459" cy="228024"/>
            </a:xfrm>
            <a:custGeom>
              <a:avLst/>
              <a:gdLst/>
              <a:ahLst/>
              <a:cxnLst/>
              <a:rect l="l" t="t" r="r" b="b"/>
              <a:pathLst>
                <a:path w="5874" h="2829" extrusionOk="0">
                  <a:moveTo>
                    <a:pt x="5873" y="2367"/>
                  </a:moveTo>
                  <a:cubicBezTo>
                    <a:pt x="5872" y="2368"/>
                    <a:pt x="5870" y="2368"/>
                    <a:pt x="5869" y="2369"/>
                  </a:cubicBezTo>
                  <a:lnTo>
                    <a:pt x="5869" y="2369"/>
                  </a:lnTo>
                  <a:cubicBezTo>
                    <a:pt x="5872" y="2368"/>
                    <a:pt x="5874" y="2368"/>
                    <a:pt x="5873" y="2367"/>
                  </a:cubicBezTo>
                  <a:close/>
                  <a:moveTo>
                    <a:pt x="2141" y="0"/>
                  </a:moveTo>
                  <a:cubicBezTo>
                    <a:pt x="2141" y="0"/>
                    <a:pt x="1496" y="1415"/>
                    <a:pt x="546" y="1415"/>
                  </a:cubicBezTo>
                  <a:cubicBezTo>
                    <a:pt x="373" y="1415"/>
                    <a:pt x="191" y="1368"/>
                    <a:pt x="1" y="1258"/>
                  </a:cubicBezTo>
                  <a:lnTo>
                    <a:pt x="1" y="1258"/>
                  </a:lnTo>
                  <a:cubicBezTo>
                    <a:pt x="1" y="1258"/>
                    <a:pt x="1394" y="2828"/>
                    <a:pt x="3689" y="2828"/>
                  </a:cubicBezTo>
                  <a:cubicBezTo>
                    <a:pt x="4346" y="2828"/>
                    <a:pt x="5076" y="2700"/>
                    <a:pt x="5869" y="2369"/>
                  </a:cubicBezTo>
                  <a:lnTo>
                    <a:pt x="5869" y="2369"/>
                  </a:lnTo>
                  <a:cubicBezTo>
                    <a:pt x="5850" y="2374"/>
                    <a:pt x="5766" y="2386"/>
                    <a:pt x="5633" y="2386"/>
                  </a:cubicBezTo>
                  <a:cubicBezTo>
                    <a:pt x="5034" y="2386"/>
                    <a:pt x="3434" y="2150"/>
                    <a:pt x="2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29" name="Google Shape;629;p39"/>
          <p:cNvGrpSpPr/>
          <p:nvPr/>
        </p:nvGrpSpPr>
        <p:grpSpPr>
          <a:xfrm rot="1532754">
            <a:off x="9283876" y="3411707"/>
            <a:ext cx="1101489" cy="1591696"/>
            <a:chOff x="1943179" y="1609600"/>
            <a:chExt cx="396322" cy="572701"/>
          </a:xfrm>
        </p:grpSpPr>
        <p:sp>
          <p:nvSpPr>
            <p:cNvPr id="630" name="Google Shape;630;p39"/>
            <p:cNvSpPr/>
            <p:nvPr/>
          </p:nvSpPr>
          <p:spPr>
            <a:xfrm>
              <a:off x="1963142" y="1609600"/>
              <a:ext cx="376358" cy="529154"/>
            </a:xfrm>
            <a:custGeom>
              <a:avLst/>
              <a:gdLst/>
              <a:ahLst/>
              <a:cxnLst/>
              <a:rect l="l" t="t" r="r" b="b"/>
              <a:pathLst>
                <a:path w="6749" h="9489" extrusionOk="0">
                  <a:moveTo>
                    <a:pt x="6312" y="1"/>
                  </a:moveTo>
                  <a:cubicBezTo>
                    <a:pt x="6191" y="1"/>
                    <a:pt x="6072" y="59"/>
                    <a:pt x="5998" y="170"/>
                  </a:cubicBezTo>
                  <a:lnTo>
                    <a:pt x="0" y="9053"/>
                  </a:lnTo>
                  <a:lnTo>
                    <a:pt x="632" y="9488"/>
                  </a:lnTo>
                  <a:lnTo>
                    <a:pt x="6630" y="593"/>
                  </a:lnTo>
                  <a:cubicBezTo>
                    <a:pt x="6749" y="426"/>
                    <a:pt x="6707" y="187"/>
                    <a:pt x="6528" y="68"/>
                  </a:cubicBezTo>
                  <a:cubicBezTo>
                    <a:pt x="6462" y="23"/>
                    <a:pt x="6387" y="1"/>
                    <a:pt x="63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1" name="Google Shape;631;p39"/>
            <p:cNvSpPr/>
            <p:nvPr/>
          </p:nvSpPr>
          <p:spPr>
            <a:xfrm>
              <a:off x="1943179" y="2114379"/>
              <a:ext cx="55263" cy="67922"/>
            </a:xfrm>
            <a:custGeom>
              <a:avLst/>
              <a:gdLst/>
              <a:ahLst/>
              <a:cxnLst/>
              <a:rect l="l" t="t" r="r" b="b"/>
              <a:pathLst>
                <a:path w="991" h="1218" extrusionOk="0">
                  <a:moveTo>
                    <a:pt x="358" y="1"/>
                  </a:moveTo>
                  <a:lnTo>
                    <a:pt x="0" y="1217"/>
                  </a:lnTo>
                  <a:lnTo>
                    <a:pt x="0" y="1217"/>
                  </a:lnTo>
                  <a:lnTo>
                    <a:pt x="990" y="436"/>
                  </a:lnTo>
                  <a:lnTo>
                    <a:pt x="3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2" name="Google Shape;632;p39"/>
            <p:cNvSpPr/>
            <p:nvPr/>
          </p:nvSpPr>
          <p:spPr>
            <a:xfrm>
              <a:off x="2270962" y="1642278"/>
              <a:ext cx="46620" cy="40653"/>
            </a:xfrm>
            <a:custGeom>
              <a:avLst/>
              <a:gdLst/>
              <a:ahLst/>
              <a:cxnLst/>
              <a:rect l="l" t="t" r="r" b="b"/>
              <a:pathLst>
                <a:path w="836" h="729" extrusionOk="0">
                  <a:moveTo>
                    <a:pt x="198" y="1"/>
                  </a:moveTo>
                  <a:lnTo>
                    <a:pt x="1" y="293"/>
                  </a:lnTo>
                  <a:lnTo>
                    <a:pt x="633" y="728"/>
                  </a:lnTo>
                  <a:lnTo>
                    <a:pt x="835" y="430"/>
                  </a:lnTo>
                  <a:lnTo>
                    <a:pt x="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3" name="Google Shape;633;p39"/>
            <p:cNvSpPr/>
            <p:nvPr/>
          </p:nvSpPr>
          <p:spPr>
            <a:xfrm>
              <a:off x="2074504" y="1933201"/>
              <a:ext cx="46564" cy="40262"/>
            </a:xfrm>
            <a:custGeom>
              <a:avLst/>
              <a:gdLst/>
              <a:ahLst/>
              <a:cxnLst/>
              <a:rect l="l" t="t" r="r" b="b"/>
              <a:pathLst>
                <a:path w="835" h="722" extrusionOk="0">
                  <a:moveTo>
                    <a:pt x="203" y="1"/>
                  </a:moveTo>
                  <a:lnTo>
                    <a:pt x="0" y="293"/>
                  </a:lnTo>
                  <a:lnTo>
                    <a:pt x="638" y="722"/>
                  </a:lnTo>
                  <a:lnTo>
                    <a:pt x="835" y="430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4" name="Google Shape;634;p39"/>
            <p:cNvSpPr/>
            <p:nvPr/>
          </p:nvSpPr>
          <p:spPr>
            <a:xfrm>
              <a:off x="2068481" y="1953833"/>
              <a:ext cx="38645" cy="28607"/>
            </a:xfrm>
            <a:custGeom>
              <a:avLst/>
              <a:gdLst/>
              <a:ahLst/>
              <a:cxnLst/>
              <a:rect l="l" t="t" r="r" b="b"/>
              <a:pathLst>
                <a:path w="693" h="513" extrusionOk="0">
                  <a:moveTo>
                    <a:pt x="55" y="0"/>
                  </a:moveTo>
                  <a:lnTo>
                    <a:pt x="1" y="84"/>
                  </a:lnTo>
                  <a:lnTo>
                    <a:pt x="639" y="513"/>
                  </a:lnTo>
                  <a:lnTo>
                    <a:pt x="693" y="429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5" name="Google Shape;635;p39"/>
            <p:cNvSpPr/>
            <p:nvPr/>
          </p:nvSpPr>
          <p:spPr>
            <a:xfrm>
              <a:off x="2088780" y="1923888"/>
              <a:ext cx="38645" cy="28663"/>
            </a:xfrm>
            <a:custGeom>
              <a:avLst/>
              <a:gdLst/>
              <a:ahLst/>
              <a:cxnLst/>
              <a:rect l="l" t="t" r="r" b="b"/>
              <a:pathLst>
                <a:path w="693" h="514" extrusionOk="0">
                  <a:moveTo>
                    <a:pt x="54" y="1"/>
                  </a:moveTo>
                  <a:lnTo>
                    <a:pt x="1" y="84"/>
                  </a:lnTo>
                  <a:lnTo>
                    <a:pt x="639" y="513"/>
                  </a:lnTo>
                  <a:lnTo>
                    <a:pt x="692" y="430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6" name="Google Shape;636;p39"/>
            <p:cNvSpPr/>
            <p:nvPr/>
          </p:nvSpPr>
          <p:spPr>
            <a:xfrm>
              <a:off x="2302246" y="1663580"/>
              <a:ext cx="28273" cy="25931"/>
            </a:xfrm>
            <a:custGeom>
              <a:avLst/>
              <a:gdLst/>
              <a:ahLst/>
              <a:cxnLst/>
              <a:rect l="l" t="t" r="r" b="b"/>
              <a:pathLst>
                <a:path w="507" h="465" extrusionOk="0">
                  <a:moveTo>
                    <a:pt x="197" y="0"/>
                  </a:moveTo>
                  <a:lnTo>
                    <a:pt x="0" y="298"/>
                  </a:lnTo>
                  <a:lnTo>
                    <a:pt x="197" y="430"/>
                  </a:lnTo>
                  <a:cubicBezTo>
                    <a:pt x="230" y="453"/>
                    <a:pt x="267" y="464"/>
                    <a:pt x="303" y="464"/>
                  </a:cubicBezTo>
                  <a:cubicBezTo>
                    <a:pt x="360" y="464"/>
                    <a:pt x="415" y="436"/>
                    <a:pt x="447" y="382"/>
                  </a:cubicBezTo>
                  <a:cubicBezTo>
                    <a:pt x="507" y="298"/>
                    <a:pt x="483" y="185"/>
                    <a:pt x="400" y="132"/>
                  </a:cubicBezTo>
                  <a:lnTo>
                    <a:pt x="1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7" name="Google Shape;637;p39"/>
            <p:cNvSpPr/>
            <p:nvPr/>
          </p:nvSpPr>
          <p:spPr>
            <a:xfrm>
              <a:off x="2201814" y="1676852"/>
              <a:ext cx="124412" cy="181961"/>
            </a:xfrm>
            <a:custGeom>
              <a:avLst/>
              <a:gdLst/>
              <a:ahLst/>
              <a:cxnLst/>
              <a:rect l="l" t="t" r="r" b="b"/>
              <a:pathLst>
                <a:path w="2231" h="3263" extrusionOk="0">
                  <a:moveTo>
                    <a:pt x="2129" y="1"/>
                  </a:moveTo>
                  <a:lnTo>
                    <a:pt x="42" y="3095"/>
                  </a:lnTo>
                  <a:cubicBezTo>
                    <a:pt x="1" y="3143"/>
                    <a:pt x="19" y="3226"/>
                    <a:pt x="78" y="3262"/>
                  </a:cubicBezTo>
                  <a:lnTo>
                    <a:pt x="2230" y="66"/>
                  </a:lnTo>
                  <a:lnTo>
                    <a:pt x="21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8" name="Google Shape;638;p39"/>
            <p:cNvSpPr/>
            <p:nvPr/>
          </p:nvSpPr>
          <p:spPr>
            <a:xfrm>
              <a:off x="2208115" y="1754643"/>
              <a:ext cx="68591" cy="96641"/>
            </a:xfrm>
            <a:custGeom>
              <a:avLst/>
              <a:gdLst/>
              <a:ahLst/>
              <a:cxnLst/>
              <a:rect l="l" t="t" r="r" b="b"/>
              <a:pathLst>
                <a:path w="1230" h="1733" extrusionOk="0">
                  <a:moveTo>
                    <a:pt x="1158" y="1"/>
                  </a:moveTo>
                  <a:lnTo>
                    <a:pt x="1" y="1712"/>
                  </a:lnTo>
                  <a:cubicBezTo>
                    <a:pt x="24" y="1726"/>
                    <a:pt x="50" y="1732"/>
                    <a:pt x="76" y="1732"/>
                  </a:cubicBezTo>
                  <a:cubicBezTo>
                    <a:pt x="118" y="1732"/>
                    <a:pt x="158" y="1715"/>
                    <a:pt x="180" y="1682"/>
                  </a:cubicBezTo>
                  <a:lnTo>
                    <a:pt x="1193" y="186"/>
                  </a:lnTo>
                  <a:cubicBezTo>
                    <a:pt x="1229" y="120"/>
                    <a:pt x="1217" y="37"/>
                    <a:pt x="1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7" name="Google Shape;384;p35">
            <a:extLst>
              <a:ext uri="{FF2B5EF4-FFF2-40B4-BE49-F238E27FC236}">
                <a16:creationId xmlns:a16="http://schemas.microsoft.com/office/drawing/2014/main" id="{819B184A-4FC1-F80D-DBD7-ADD31890A14D}"/>
              </a:ext>
            </a:extLst>
          </p:cNvPr>
          <p:cNvSpPr txBox="1">
            <a:spLocks/>
          </p:cNvSpPr>
          <p:nvPr/>
        </p:nvSpPr>
        <p:spPr>
          <a:xfrm>
            <a:off x="1910094" y="2224676"/>
            <a:ext cx="8322477" cy="138676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Предлагается отменить публичные слушания для обсуждения проектов муниципальных правовых актов и заменить их на заключение Контрольно-общественной палаты муниципального образования.</a:t>
            </a:r>
          </a:p>
        </p:txBody>
      </p:sp>
      <p:sp>
        <p:nvSpPr>
          <p:cNvPr id="30" name="Google Shape;388;p35">
            <a:extLst>
              <a:ext uri="{FF2B5EF4-FFF2-40B4-BE49-F238E27FC236}">
                <a16:creationId xmlns:a16="http://schemas.microsoft.com/office/drawing/2014/main" id="{809A3DDE-A29D-B422-E7C3-E5454B43A63E}"/>
              </a:ext>
            </a:extLst>
          </p:cNvPr>
          <p:cNvSpPr txBox="1">
            <a:spLocks/>
          </p:cNvSpPr>
          <p:nvPr/>
        </p:nvSpPr>
        <p:spPr>
          <a:xfrm>
            <a:off x="1910093" y="4204720"/>
            <a:ext cx="6465280" cy="465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ПРЕДЛАГАЕМАЯ ПОПРАВКА:</a:t>
            </a:r>
          </a:p>
        </p:txBody>
      </p:sp>
      <p:sp>
        <p:nvSpPr>
          <p:cNvPr id="31" name="Google Shape;384;p35">
            <a:extLst>
              <a:ext uri="{FF2B5EF4-FFF2-40B4-BE49-F238E27FC236}">
                <a16:creationId xmlns:a16="http://schemas.microsoft.com/office/drawing/2014/main" id="{BD0E40CF-F025-B88C-CE0D-03B8D42D3ADD}"/>
              </a:ext>
            </a:extLst>
          </p:cNvPr>
          <p:cNvSpPr txBox="1">
            <a:spLocks/>
          </p:cNvSpPr>
          <p:nvPr/>
        </p:nvSpPr>
        <p:spPr>
          <a:xfrm>
            <a:off x="1910093" y="4471329"/>
            <a:ext cx="6456744" cy="138676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18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Изменить название статьи на </a:t>
            </a:r>
          </a:p>
          <a:p>
            <a:r>
              <a:rPr lang="ru-RU" sz="18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слушания в Контрольно-общественной палате муниципального образования </a:t>
            </a:r>
          </a:p>
          <a:p>
            <a:endParaRPr lang="ru-RU" sz="1867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473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5" name="Google Shape;625;p39"/>
          <p:cNvCxnSpPr>
            <a:cxnSpLocks/>
          </p:cNvCxnSpPr>
          <p:nvPr/>
        </p:nvCxnSpPr>
        <p:spPr>
          <a:xfrm rot="16200000" flipH="1">
            <a:off x="783865" y="1941299"/>
            <a:ext cx="1166076" cy="1030384"/>
          </a:xfrm>
          <a:prstGeom prst="bentConnector3">
            <a:avLst>
              <a:gd name="adj1" fmla="val 10000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28" name="Google Shape;628;p39"/>
          <p:cNvCxnSpPr>
            <a:cxnSpLocks/>
            <a:endCxn id="17" idx="1"/>
          </p:cNvCxnSpPr>
          <p:nvPr/>
        </p:nvCxnSpPr>
        <p:spPr>
          <a:xfrm rot="16200000" flipH="1">
            <a:off x="28679" y="3744116"/>
            <a:ext cx="2665992" cy="1034523"/>
          </a:xfrm>
          <a:prstGeom prst="bentConnector2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382;p35">
            <a:extLst>
              <a:ext uri="{FF2B5EF4-FFF2-40B4-BE49-F238E27FC236}">
                <a16:creationId xmlns:a16="http://schemas.microsoft.com/office/drawing/2014/main" id="{4A0B99AB-4F19-F578-7CE4-1E5F7F1F5AA1}"/>
              </a:ext>
            </a:extLst>
          </p:cNvPr>
          <p:cNvSpPr txBox="1">
            <a:spLocks/>
          </p:cNvSpPr>
          <p:nvPr/>
        </p:nvSpPr>
        <p:spPr>
          <a:xfrm>
            <a:off x="725211" y="598239"/>
            <a:ext cx="9703245" cy="117918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70000"/>
              </a:lnSpc>
              <a:spcAft>
                <a:spcPts val="1067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Статья 10 Права и обязанности субъектов общественного контроля п. 1. 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п.п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2). -  Федерального закона от 21.07.2014 </a:t>
            </a:r>
            <a:r>
              <a:rPr lang="en-GB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212-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ФЗ «Об основах общественного контроля в Российской Федерации».</a:t>
            </a:r>
          </a:p>
        </p:txBody>
      </p:sp>
      <p:sp>
        <p:nvSpPr>
          <p:cNvPr id="17" name="Google Shape;384;p35">
            <a:extLst>
              <a:ext uri="{FF2B5EF4-FFF2-40B4-BE49-F238E27FC236}">
                <a16:creationId xmlns:a16="http://schemas.microsoft.com/office/drawing/2014/main" id="{819B184A-4FC1-F80D-DBD7-ADD31890A14D}"/>
              </a:ext>
            </a:extLst>
          </p:cNvPr>
          <p:cNvSpPr txBox="1">
            <a:spLocks/>
          </p:cNvSpPr>
          <p:nvPr/>
        </p:nvSpPr>
        <p:spPr>
          <a:xfrm>
            <a:off x="1878937" y="4592471"/>
            <a:ext cx="6606495" cy="200380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latin typeface="Raleway" pitchFamily="2" charset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400" dirty="0">
                <a:latin typeface="Times New Roman" panose="02020603050405020304" pitchFamily="18" charset="0"/>
              </a:rPr>
              <a:t>Направлять свое общественное заключение по проектам местных бюджетов в соответствующий представительный орган муниципального образования. </a:t>
            </a:r>
          </a:p>
        </p:txBody>
      </p:sp>
      <p:sp>
        <p:nvSpPr>
          <p:cNvPr id="30" name="Google Shape;388;p35">
            <a:extLst>
              <a:ext uri="{FF2B5EF4-FFF2-40B4-BE49-F238E27FC236}">
                <a16:creationId xmlns:a16="http://schemas.microsoft.com/office/drawing/2014/main" id="{809A3DDE-A29D-B422-E7C3-E5454B43A63E}"/>
              </a:ext>
            </a:extLst>
          </p:cNvPr>
          <p:cNvSpPr txBox="1">
            <a:spLocks/>
          </p:cNvSpPr>
          <p:nvPr/>
        </p:nvSpPr>
        <p:spPr>
          <a:xfrm>
            <a:off x="1882095" y="2939093"/>
            <a:ext cx="6465280" cy="465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ПРЕДЛАГАЕМАЯ ПОПРАВКА:</a:t>
            </a:r>
          </a:p>
        </p:txBody>
      </p:sp>
      <p:sp>
        <p:nvSpPr>
          <p:cNvPr id="31" name="Google Shape;384;p35">
            <a:extLst>
              <a:ext uri="{FF2B5EF4-FFF2-40B4-BE49-F238E27FC236}">
                <a16:creationId xmlns:a16="http://schemas.microsoft.com/office/drawing/2014/main" id="{BD0E40CF-F025-B88C-CE0D-03B8D42D3ADD}"/>
              </a:ext>
            </a:extLst>
          </p:cNvPr>
          <p:cNvSpPr txBox="1">
            <a:spLocks/>
          </p:cNvSpPr>
          <p:nvPr/>
        </p:nvSpPr>
        <p:spPr>
          <a:xfrm>
            <a:off x="1882095" y="3205702"/>
            <a:ext cx="6456744" cy="138676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667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общественного контроля при его осуществлении обязаны:</a:t>
            </a:r>
          </a:p>
        </p:txBody>
      </p:sp>
      <p:grpSp>
        <p:nvGrpSpPr>
          <p:cNvPr id="2" name="Google Shape;1431;p57">
            <a:extLst>
              <a:ext uri="{FF2B5EF4-FFF2-40B4-BE49-F238E27FC236}">
                <a16:creationId xmlns:a16="http://schemas.microsoft.com/office/drawing/2014/main" id="{FAFB8F38-C11B-4BBF-7DA8-B06387EE2EA3}"/>
              </a:ext>
            </a:extLst>
          </p:cNvPr>
          <p:cNvGrpSpPr/>
          <p:nvPr/>
        </p:nvGrpSpPr>
        <p:grpSpPr>
          <a:xfrm>
            <a:off x="8328953" y="2472747"/>
            <a:ext cx="3141259" cy="5215663"/>
            <a:chOff x="6072953" y="1348603"/>
            <a:chExt cx="2355944" cy="3911747"/>
          </a:xfrm>
        </p:grpSpPr>
        <p:grpSp>
          <p:nvGrpSpPr>
            <p:cNvPr id="3" name="Google Shape;1432;p57">
              <a:extLst>
                <a:ext uri="{FF2B5EF4-FFF2-40B4-BE49-F238E27FC236}">
                  <a16:creationId xmlns:a16="http://schemas.microsoft.com/office/drawing/2014/main" id="{D588A308-D7C0-473F-8FAB-32E26AB94ADA}"/>
                </a:ext>
              </a:extLst>
            </p:cNvPr>
            <p:cNvGrpSpPr/>
            <p:nvPr/>
          </p:nvGrpSpPr>
          <p:grpSpPr>
            <a:xfrm>
              <a:off x="6292927" y="1762715"/>
              <a:ext cx="664633" cy="664286"/>
              <a:chOff x="6212418" y="1482331"/>
              <a:chExt cx="627249" cy="626921"/>
            </a:xfrm>
          </p:grpSpPr>
          <p:sp>
            <p:nvSpPr>
              <p:cNvPr id="49" name="Google Shape;1433;p57">
                <a:extLst>
                  <a:ext uri="{FF2B5EF4-FFF2-40B4-BE49-F238E27FC236}">
                    <a16:creationId xmlns:a16="http://schemas.microsoft.com/office/drawing/2014/main" id="{421CDB11-5250-CAFF-B23A-8B348A831CBB}"/>
                  </a:ext>
                </a:extLst>
              </p:cNvPr>
              <p:cNvSpPr/>
              <p:nvPr/>
            </p:nvSpPr>
            <p:spPr>
              <a:xfrm>
                <a:off x="6212418" y="1482331"/>
                <a:ext cx="627249" cy="620800"/>
              </a:xfrm>
              <a:custGeom>
                <a:avLst/>
                <a:gdLst/>
                <a:ahLst/>
                <a:cxnLst/>
                <a:rect l="l" t="t" r="r" b="b"/>
                <a:pathLst>
                  <a:path w="7782" h="7702" extrusionOk="0">
                    <a:moveTo>
                      <a:pt x="6112" y="1623"/>
                    </a:moveTo>
                    <a:cubicBezTo>
                      <a:pt x="6112" y="1623"/>
                      <a:pt x="6112" y="1623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12" y="1623"/>
                      <a:pt x="6112" y="1623"/>
                    </a:cubicBezTo>
                    <a:close/>
                    <a:moveTo>
                      <a:pt x="1032" y="1"/>
                    </a:moveTo>
                    <a:cubicBezTo>
                      <a:pt x="1032" y="1"/>
                      <a:pt x="1" y="4037"/>
                      <a:pt x="1909" y="6207"/>
                    </a:cubicBezTo>
                    <a:cubicBezTo>
                      <a:pt x="1909" y="6207"/>
                      <a:pt x="3569" y="7701"/>
                      <a:pt x="5835" y="7701"/>
                    </a:cubicBezTo>
                    <a:cubicBezTo>
                      <a:pt x="6447" y="7701"/>
                      <a:pt x="7102" y="7592"/>
                      <a:pt x="7781" y="7316"/>
                    </a:cubicBezTo>
                    <a:cubicBezTo>
                      <a:pt x="7781" y="7316"/>
                      <a:pt x="5635" y="6499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09" y="1623"/>
                      <a:pt x="6104" y="1623"/>
                    </a:cubicBezTo>
                    <a:cubicBezTo>
                      <a:pt x="5980" y="1623"/>
                      <a:pt x="4400" y="1465"/>
                      <a:pt x="10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Google Shape;1434;p57">
                <a:extLst>
                  <a:ext uri="{FF2B5EF4-FFF2-40B4-BE49-F238E27FC236}">
                    <a16:creationId xmlns:a16="http://schemas.microsoft.com/office/drawing/2014/main" id="{F12CD5EB-0420-B4C9-EDFE-D2DB183D5B85}"/>
                  </a:ext>
                </a:extLst>
              </p:cNvPr>
              <p:cNvSpPr/>
              <p:nvPr/>
            </p:nvSpPr>
            <p:spPr>
              <a:xfrm>
                <a:off x="6365722" y="1881228"/>
                <a:ext cx="473459" cy="228024"/>
              </a:xfrm>
              <a:custGeom>
                <a:avLst/>
                <a:gdLst/>
                <a:ahLst/>
                <a:cxnLst/>
                <a:rect l="l" t="t" r="r" b="b"/>
                <a:pathLst>
                  <a:path w="5874" h="2829" extrusionOk="0">
                    <a:moveTo>
                      <a:pt x="5873" y="2367"/>
                    </a:moveTo>
                    <a:cubicBezTo>
                      <a:pt x="5872" y="2368"/>
                      <a:pt x="5870" y="2368"/>
                      <a:pt x="5869" y="2369"/>
                    </a:cubicBezTo>
                    <a:lnTo>
                      <a:pt x="5869" y="2369"/>
                    </a:lnTo>
                    <a:cubicBezTo>
                      <a:pt x="5872" y="2368"/>
                      <a:pt x="5874" y="2368"/>
                      <a:pt x="5873" y="2367"/>
                    </a:cubicBezTo>
                    <a:close/>
                    <a:moveTo>
                      <a:pt x="2141" y="0"/>
                    </a:moveTo>
                    <a:cubicBezTo>
                      <a:pt x="2141" y="0"/>
                      <a:pt x="1496" y="1415"/>
                      <a:pt x="546" y="1415"/>
                    </a:cubicBezTo>
                    <a:cubicBezTo>
                      <a:pt x="373" y="1415"/>
                      <a:pt x="191" y="1368"/>
                      <a:pt x="1" y="1258"/>
                    </a:cubicBezTo>
                    <a:lnTo>
                      <a:pt x="1" y="1258"/>
                    </a:lnTo>
                    <a:cubicBezTo>
                      <a:pt x="1" y="1258"/>
                      <a:pt x="1394" y="2828"/>
                      <a:pt x="3689" y="2828"/>
                    </a:cubicBezTo>
                    <a:cubicBezTo>
                      <a:pt x="4346" y="2828"/>
                      <a:pt x="5076" y="2700"/>
                      <a:pt x="5869" y="2369"/>
                    </a:cubicBezTo>
                    <a:lnTo>
                      <a:pt x="5869" y="2369"/>
                    </a:lnTo>
                    <a:cubicBezTo>
                      <a:pt x="5850" y="2374"/>
                      <a:pt x="5766" y="2386"/>
                      <a:pt x="5633" y="2386"/>
                    </a:cubicBezTo>
                    <a:cubicBezTo>
                      <a:pt x="5034" y="2386"/>
                      <a:pt x="3434" y="2150"/>
                      <a:pt x="21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" name="Google Shape;1435;p57">
              <a:extLst>
                <a:ext uri="{FF2B5EF4-FFF2-40B4-BE49-F238E27FC236}">
                  <a16:creationId xmlns:a16="http://schemas.microsoft.com/office/drawing/2014/main" id="{DBFD87B7-257B-B154-1378-F1B4E0A218C3}"/>
                </a:ext>
              </a:extLst>
            </p:cNvPr>
            <p:cNvGrpSpPr/>
            <p:nvPr/>
          </p:nvGrpSpPr>
          <p:grpSpPr>
            <a:xfrm>
              <a:off x="7056977" y="1348603"/>
              <a:ext cx="1371920" cy="3911747"/>
              <a:chOff x="7056977" y="1297778"/>
              <a:chExt cx="1371920" cy="3911747"/>
            </a:xfrm>
          </p:grpSpPr>
          <p:sp>
            <p:nvSpPr>
              <p:cNvPr id="9" name="Google Shape;1436;p57">
                <a:extLst>
                  <a:ext uri="{FF2B5EF4-FFF2-40B4-BE49-F238E27FC236}">
                    <a16:creationId xmlns:a16="http://schemas.microsoft.com/office/drawing/2014/main" id="{B1C97A01-4B39-146F-B82E-9BD4C97580DB}"/>
                  </a:ext>
                </a:extLst>
              </p:cNvPr>
              <p:cNvSpPr/>
              <p:nvPr/>
            </p:nvSpPr>
            <p:spPr>
              <a:xfrm>
                <a:off x="7585796" y="2328023"/>
                <a:ext cx="500382" cy="835275"/>
              </a:xfrm>
              <a:custGeom>
                <a:avLst/>
                <a:gdLst/>
                <a:ahLst/>
                <a:cxnLst/>
                <a:rect l="l" t="t" r="r" b="b"/>
                <a:pathLst>
                  <a:path w="5754" h="9605" extrusionOk="0">
                    <a:moveTo>
                      <a:pt x="2971" y="1"/>
                    </a:moveTo>
                    <a:cubicBezTo>
                      <a:pt x="1988" y="1"/>
                      <a:pt x="1118" y="148"/>
                      <a:pt x="406" y="340"/>
                    </a:cubicBezTo>
                    <a:lnTo>
                      <a:pt x="6" y="2987"/>
                    </a:lnTo>
                    <a:cubicBezTo>
                      <a:pt x="0" y="2987"/>
                      <a:pt x="0" y="7297"/>
                      <a:pt x="763" y="9605"/>
                    </a:cubicBezTo>
                    <a:lnTo>
                      <a:pt x="4388" y="3052"/>
                    </a:lnTo>
                    <a:lnTo>
                      <a:pt x="5754" y="399"/>
                    </a:lnTo>
                    <a:cubicBezTo>
                      <a:pt x="4760" y="111"/>
                      <a:pt x="3823" y="1"/>
                      <a:pt x="297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Google Shape;1437;p57">
                <a:extLst>
                  <a:ext uri="{FF2B5EF4-FFF2-40B4-BE49-F238E27FC236}">
                    <a16:creationId xmlns:a16="http://schemas.microsoft.com/office/drawing/2014/main" id="{E564294A-BC39-B098-4450-0FBFD31867E3}"/>
                  </a:ext>
                </a:extLst>
              </p:cNvPr>
              <p:cNvSpPr/>
              <p:nvPr/>
            </p:nvSpPr>
            <p:spPr>
              <a:xfrm>
                <a:off x="7243598" y="2358547"/>
                <a:ext cx="1039115" cy="1306525"/>
              </a:xfrm>
              <a:custGeom>
                <a:avLst/>
                <a:gdLst/>
                <a:ahLst/>
                <a:cxnLst/>
                <a:rect l="l" t="t" r="r" b="b"/>
                <a:pathLst>
                  <a:path w="11949" h="15024" extrusionOk="0">
                    <a:moveTo>
                      <a:pt x="4323" y="1"/>
                    </a:moveTo>
                    <a:cubicBezTo>
                      <a:pt x="2981" y="346"/>
                      <a:pt x="2165" y="609"/>
                      <a:pt x="2165" y="609"/>
                    </a:cubicBezTo>
                    <a:lnTo>
                      <a:pt x="2093" y="1062"/>
                    </a:lnTo>
                    <a:lnTo>
                      <a:pt x="1819" y="2922"/>
                    </a:lnTo>
                    <a:cubicBezTo>
                      <a:pt x="454" y="4669"/>
                      <a:pt x="48" y="5682"/>
                      <a:pt x="30" y="6189"/>
                    </a:cubicBezTo>
                    <a:cubicBezTo>
                      <a:pt x="0" y="7334"/>
                      <a:pt x="1306" y="8347"/>
                      <a:pt x="1306" y="8347"/>
                    </a:cubicBezTo>
                    <a:lnTo>
                      <a:pt x="1431" y="12717"/>
                    </a:lnTo>
                    <a:lnTo>
                      <a:pt x="1479" y="14208"/>
                    </a:lnTo>
                    <a:cubicBezTo>
                      <a:pt x="3057" y="14823"/>
                      <a:pt x="4473" y="15024"/>
                      <a:pt x="5648" y="15024"/>
                    </a:cubicBezTo>
                    <a:cubicBezTo>
                      <a:pt x="7857" y="15024"/>
                      <a:pt x="9218" y="14315"/>
                      <a:pt x="9218" y="14315"/>
                    </a:cubicBezTo>
                    <a:cubicBezTo>
                      <a:pt x="9265" y="14041"/>
                      <a:pt x="9313" y="13749"/>
                      <a:pt x="9379" y="13457"/>
                    </a:cubicBezTo>
                    <a:cubicBezTo>
                      <a:pt x="10070" y="10112"/>
                      <a:pt x="11948" y="5879"/>
                      <a:pt x="11948" y="5879"/>
                    </a:cubicBezTo>
                    <a:lnTo>
                      <a:pt x="11948" y="960"/>
                    </a:lnTo>
                    <a:cubicBezTo>
                      <a:pt x="11245" y="549"/>
                      <a:pt x="10422" y="257"/>
                      <a:pt x="9701" y="60"/>
                    </a:cubicBezTo>
                    <a:lnTo>
                      <a:pt x="8019" y="2624"/>
                    </a:lnTo>
                    <a:lnTo>
                      <a:pt x="4687" y="8538"/>
                    </a:lnTo>
                    <a:cubicBezTo>
                      <a:pt x="3935" y="6237"/>
                      <a:pt x="4227" y="2666"/>
                      <a:pt x="4227" y="2666"/>
                    </a:cubicBezTo>
                    <a:lnTo>
                      <a:pt x="4323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Google Shape;1438;p57">
                <a:extLst>
                  <a:ext uri="{FF2B5EF4-FFF2-40B4-BE49-F238E27FC236}">
                    <a16:creationId xmlns:a16="http://schemas.microsoft.com/office/drawing/2014/main" id="{942C7597-D25D-8529-F8FA-F7B95DF49395}"/>
                  </a:ext>
                </a:extLst>
              </p:cNvPr>
              <p:cNvSpPr/>
              <p:nvPr/>
            </p:nvSpPr>
            <p:spPr>
              <a:xfrm>
                <a:off x="7430742" y="2356982"/>
                <a:ext cx="761705" cy="871625"/>
              </a:xfrm>
              <a:custGeom>
                <a:avLst/>
                <a:gdLst/>
                <a:ahLst/>
                <a:cxnLst/>
                <a:rect l="l" t="t" r="r" b="b"/>
                <a:pathLst>
                  <a:path w="8759" h="10023" extrusionOk="0">
                    <a:moveTo>
                      <a:pt x="2171" y="1"/>
                    </a:moveTo>
                    <a:lnTo>
                      <a:pt x="2171" y="1"/>
                    </a:lnTo>
                    <a:cubicBezTo>
                      <a:pt x="1777" y="102"/>
                      <a:pt x="1432" y="174"/>
                      <a:pt x="1134" y="287"/>
                    </a:cubicBezTo>
                    <a:lnTo>
                      <a:pt x="1" y="3727"/>
                    </a:lnTo>
                    <a:lnTo>
                      <a:pt x="996" y="3906"/>
                    </a:lnTo>
                    <a:lnTo>
                      <a:pt x="13" y="4609"/>
                    </a:lnTo>
                    <a:cubicBezTo>
                      <a:pt x="13" y="4609"/>
                      <a:pt x="1187" y="8139"/>
                      <a:pt x="2487" y="10023"/>
                    </a:cubicBezTo>
                    <a:cubicBezTo>
                      <a:pt x="2487" y="10023"/>
                      <a:pt x="6457" y="6744"/>
                      <a:pt x="7447" y="5003"/>
                    </a:cubicBezTo>
                    <a:lnTo>
                      <a:pt x="6291" y="4108"/>
                    </a:lnTo>
                    <a:lnTo>
                      <a:pt x="7859" y="4073"/>
                    </a:lnTo>
                    <a:lnTo>
                      <a:pt x="8759" y="502"/>
                    </a:lnTo>
                    <a:cubicBezTo>
                      <a:pt x="8341" y="323"/>
                      <a:pt x="7930" y="180"/>
                      <a:pt x="7531" y="60"/>
                    </a:cubicBezTo>
                    <a:lnTo>
                      <a:pt x="5861" y="2624"/>
                    </a:lnTo>
                    <a:lnTo>
                      <a:pt x="2535" y="8544"/>
                    </a:lnTo>
                    <a:cubicBezTo>
                      <a:pt x="1783" y="6237"/>
                      <a:pt x="2075" y="2672"/>
                      <a:pt x="2075" y="2672"/>
                    </a:cubicBezTo>
                    <a:lnTo>
                      <a:pt x="21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Google Shape;1439;p57">
                <a:extLst>
                  <a:ext uri="{FF2B5EF4-FFF2-40B4-BE49-F238E27FC236}">
                    <a16:creationId xmlns:a16="http://schemas.microsoft.com/office/drawing/2014/main" id="{24DD75EC-9382-08E5-ADE1-CC16A27F127C}"/>
                  </a:ext>
                </a:extLst>
              </p:cNvPr>
              <p:cNvSpPr/>
              <p:nvPr/>
            </p:nvSpPr>
            <p:spPr>
              <a:xfrm>
                <a:off x="7244120" y="2451858"/>
                <a:ext cx="1038593" cy="1076944"/>
              </a:xfrm>
              <a:custGeom>
                <a:avLst/>
                <a:gdLst/>
                <a:ahLst/>
                <a:cxnLst/>
                <a:rect l="l" t="t" r="r" b="b"/>
                <a:pathLst>
                  <a:path w="11943" h="12384" extrusionOk="0">
                    <a:moveTo>
                      <a:pt x="2099" y="1"/>
                    </a:moveTo>
                    <a:lnTo>
                      <a:pt x="1819" y="1855"/>
                    </a:lnTo>
                    <a:cubicBezTo>
                      <a:pt x="460" y="3608"/>
                      <a:pt x="48" y="4621"/>
                      <a:pt x="30" y="5128"/>
                    </a:cubicBezTo>
                    <a:cubicBezTo>
                      <a:pt x="0" y="6267"/>
                      <a:pt x="1306" y="7280"/>
                      <a:pt x="1306" y="7280"/>
                    </a:cubicBezTo>
                    <a:lnTo>
                      <a:pt x="1431" y="11656"/>
                    </a:lnTo>
                    <a:cubicBezTo>
                      <a:pt x="1505" y="11658"/>
                      <a:pt x="1580" y="11659"/>
                      <a:pt x="1657" y="11659"/>
                    </a:cubicBezTo>
                    <a:cubicBezTo>
                      <a:pt x="2670" y="11659"/>
                      <a:pt x="3897" y="11504"/>
                      <a:pt x="5283" y="10983"/>
                    </a:cubicBezTo>
                    <a:cubicBezTo>
                      <a:pt x="6964" y="11883"/>
                      <a:pt x="8377" y="12253"/>
                      <a:pt x="9373" y="12384"/>
                    </a:cubicBezTo>
                    <a:cubicBezTo>
                      <a:pt x="10064" y="9039"/>
                      <a:pt x="11942" y="4806"/>
                      <a:pt x="11942" y="4806"/>
                    </a:cubicBezTo>
                    <a:lnTo>
                      <a:pt x="11942" y="406"/>
                    </a:lnTo>
                    <a:cubicBezTo>
                      <a:pt x="11893" y="371"/>
                      <a:pt x="11858" y="352"/>
                      <a:pt x="11838" y="352"/>
                    </a:cubicBezTo>
                    <a:cubicBezTo>
                      <a:pt x="11831" y="352"/>
                      <a:pt x="11826" y="354"/>
                      <a:pt x="11823" y="358"/>
                    </a:cubicBezTo>
                    <a:cubicBezTo>
                      <a:pt x="11802" y="353"/>
                      <a:pt x="11781" y="350"/>
                      <a:pt x="11759" y="350"/>
                    </a:cubicBezTo>
                    <a:cubicBezTo>
                      <a:pt x="10577" y="350"/>
                      <a:pt x="9599" y="8896"/>
                      <a:pt x="9599" y="8896"/>
                    </a:cubicBezTo>
                    <a:lnTo>
                      <a:pt x="5110" y="7817"/>
                    </a:lnTo>
                    <a:cubicBezTo>
                      <a:pt x="4949" y="8008"/>
                      <a:pt x="4710" y="8383"/>
                      <a:pt x="4520" y="8842"/>
                    </a:cubicBezTo>
                    <a:lnTo>
                      <a:pt x="2296" y="8485"/>
                    </a:lnTo>
                    <a:lnTo>
                      <a:pt x="2338" y="4281"/>
                    </a:lnTo>
                    <a:lnTo>
                      <a:pt x="2105" y="1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Google Shape;1440;p57">
                <a:extLst>
                  <a:ext uri="{FF2B5EF4-FFF2-40B4-BE49-F238E27FC236}">
                    <a16:creationId xmlns:a16="http://schemas.microsoft.com/office/drawing/2014/main" id="{F9251E4D-6510-15B3-7E00-B73BA06EA191}"/>
                  </a:ext>
                </a:extLst>
              </p:cNvPr>
              <p:cNvSpPr/>
              <p:nvPr/>
            </p:nvSpPr>
            <p:spPr>
              <a:xfrm>
                <a:off x="7088022" y="2411420"/>
                <a:ext cx="365156" cy="972241"/>
              </a:xfrm>
              <a:custGeom>
                <a:avLst/>
                <a:gdLst/>
                <a:ahLst/>
                <a:cxnLst/>
                <a:rect l="l" t="t" r="r" b="b"/>
                <a:pathLst>
                  <a:path w="4199" h="11180" extrusionOk="0">
                    <a:moveTo>
                      <a:pt x="3966" y="1"/>
                    </a:moveTo>
                    <a:cubicBezTo>
                      <a:pt x="3966" y="1"/>
                      <a:pt x="2332" y="454"/>
                      <a:pt x="1163" y="5015"/>
                    </a:cubicBezTo>
                    <a:cubicBezTo>
                      <a:pt x="1" y="9558"/>
                      <a:pt x="347" y="11018"/>
                      <a:pt x="746" y="11179"/>
                    </a:cubicBezTo>
                    <a:cubicBezTo>
                      <a:pt x="2946" y="9892"/>
                      <a:pt x="4162" y="8491"/>
                      <a:pt x="4162" y="8491"/>
                    </a:cubicBezTo>
                    <a:lnTo>
                      <a:pt x="4198" y="4287"/>
                    </a:lnTo>
                    <a:lnTo>
                      <a:pt x="39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Google Shape;1441;p57">
                <a:extLst>
                  <a:ext uri="{FF2B5EF4-FFF2-40B4-BE49-F238E27FC236}">
                    <a16:creationId xmlns:a16="http://schemas.microsoft.com/office/drawing/2014/main" id="{8527C1EF-16E8-5ECE-A40C-4B6AF9C50BAA}"/>
                  </a:ext>
                </a:extLst>
              </p:cNvPr>
              <p:cNvSpPr/>
              <p:nvPr/>
            </p:nvSpPr>
            <p:spPr>
              <a:xfrm>
                <a:off x="7056977" y="3594023"/>
                <a:ext cx="1371920" cy="1615502"/>
              </a:xfrm>
              <a:custGeom>
                <a:avLst/>
                <a:gdLst/>
                <a:ahLst/>
                <a:cxnLst/>
                <a:rect l="l" t="t" r="r" b="b"/>
                <a:pathLst>
                  <a:path w="15776" h="18577" extrusionOk="0">
                    <a:moveTo>
                      <a:pt x="3631" y="1"/>
                    </a:moveTo>
                    <a:cubicBezTo>
                      <a:pt x="3631" y="1"/>
                      <a:pt x="0" y="5772"/>
                      <a:pt x="3554" y="18113"/>
                    </a:cubicBezTo>
                    <a:cubicBezTo>
                      <a:pt x="3554" y="18113"/>
                      <a:pt x="4733" y="18577"/>
                      <a:pt x="7916" y="18577"/>
                    </a:cubicBezTo>
                    <a:cubicBezTo>
                      <a:pt x="9507" y="18577"/>
                      <a:pt x="11600" y="18461"/>
                      <a:pt x="14297" y="18113"/>
                    </a:cubicBezTo>
                    <a:cubicBezTo>
                      <a:pt x="14297" y="18113"/>
                      <a:pt x="15775" y="6136"/>
                      <a:pt x="11376" y="108"/>
                    </a:cubicBezTo>
                    <a:lnTo>
                      <a:pt x="36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Google Shape;1442;p57">
                <a:extLst>
                  <a:ext uri="{FF2B5EF4-FFF2-40B4-BE49-F238E27FC236}">
                    <a16:creationId xmlns:a16="http://schemas.microsoft.com/office/drawing/2014/main" id="{D5375ADB-E8FD-535E-641A-0448C5CD09F9}"/>
                  </a:ext>
                </a:extLst>
              </p:cNvPr>
              <p:cNvSpPr/>
              <p:nvPr/>
            </p:nvSpPr>
            <p:spPr>
              <a:xfrm>
                <a:off x="7100458" y="3149732"/>
                <a:ext cx="773705" cy="275845"/>
              </a:xfrm>
              <a:custGeom>
                <a:avLst/>
                <a:gdLst/>
                <a:ahLst/>
                <a:cxnLst/>
                <a:rect l="l" t="t" r="r" b="b"/>
                <a:pathLst>
                  <a:path w="8897" h="3172" extrusionOk="0">
                    <a:moveTo>
                      <a:pt x="4019" y="1"/>
                    </a:moveTo>
                    <a:cubicBezTo>
                      <a:pt x="4019" y="1"/>
                      <a:pt x="1" y="1"/>
                      <a:pt x="597" y="2689"/>
                    </a:cubicBezTo>
                    <a:cubicBezTo>
                      <a:pt x="811" y="2770"/>
                      <a:pt x="1848" y="3171"/>
                      <a:pt x="3420" y="3171"/>
                    </a:cubicBezTo>
                    <a:cubicBezTo>
                      <a:pt x="4866" y="3171"/>
                      <a:pt x="6765" y="2832"/>
                      <a:pt x="8896" y="1592"/>
                    </a:cubicBezTo>
                    <a:lnTo>
                      <a:pt x="8372" y="698"/>
                    </a:lnTo>
                    <a:lnTo>
                      <a:pt x="401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Google Shape;1443;p57">
                <a:extLst>
                  <a:ext uri="{FF2B5EF4-FFF2-40B4-BE49-F238E27FC236}">
                    <a16:creationId xmlns:a16="http://schemas.microsoft.com/office/drawing/2014/main" id="{1D8B8AF2-2FC3-1C27-5A8F-1D0867EFF618}"/>
                  </a:ext>
                </a:extLst>
              </p:cNvPr>
              <p:cNvSpPr/>
              <p:nvPr/>
            </p:nvSpPr>
            <p:spPr>
              <a:xfrm>
                <a:off x="7449960" y="3149732"/>
                <a:ext cx="424203" cy="239060"/>
              </a:xfrm>
              <a:custGeom>
                <a:avLst/>
                <a:gdLst/>
                <a:ahLst/>
                <a:cxnLst/>
                <a:rect l="l" t="t" r="r" b="b"/>
                <a:pathLst>
                  <a:path w="4878" h="2749" extrusionOk="0">
                    <a:moveTo>
                      <a:pt x="0" y="1"/>
                    </a:moveTo>
                    <a:cubicBezTo>
                      <a:pt x="0" y="1"/>
                      <a:pt x="1640" y="1527"/>
                      <a:pt x="2254" y="2749"/>
                    </a:cubicBezTo>
                    <a:cubicBezTo>
                      <a:pt x="3089" y="2505"/>
                      <a:pt x="3709" y="2278"/>
                      <a:pt x="4877" y="1604"/>
                    </a:cubicBezTo>
                    <a:lnTo>
                      <a:pt x="4353" y="698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Google Shape;1444;p57">
                <a:extLst>
                  <a:ext uri="{FF2B5EF4-FFF2-40B4-BE49-F238E27FC236}">
                    <a16:creationId xmlns:a16="http://schemas.microsoft.com/office/drawing/2014/main" id="{CC2F181E-146B-889C-D588-0F95563611BF}"/>
                  </a:ext>
                </a:extLst>
              </p:cNvPr>
              <p:cNvSpPr/>
              <p:nvPr/>
            </p:nvSpPr>
            <p:spPr>
              <a:xfrm>
                <a:off x="7375781" y="3069987"/>
                <a:ext cx="308108" cy="200101"/>
              </a:xfrm>
              <a:custGeom>
                <a:avLst/>
                <a:gdLst/>
                <a:ahLst/>
                <a:cxnLst/>
                <a:rect l="l" t="t" r="r" b="b"/>
                <a:pathLst>
                  <a:path w="3543" h="2301" extrusionOk="0">
                    <a:moveTo>
                      <a:pt x="1447" y="1"/>
                    </a:moveTo>
                    <a:cubicBezTo>
                      <a:pt x="52" y="1"/>
                      <a:pt x="1" y="1031"/>
                      <a:pt x="1" y="1031"/>
                    </a:cubicBezTo>
                    <a:cubicBezTo>
                      <a:pt x="710" y="1627"/>
                      <a:pt x="2290" y="1871"/>
                      <a:pt x="2910" y="2301"/>
                    </a:cubicBezTo>
                    <a:cubicBezTo>
                      <a:pt x="3339" y="1365"/>
                      <a:pt x="3542" y="500"/>
                      <a:pt x="3542" y="500"/>
                    </a:cubicBezTo>
                    <a:cubicBezTo>
                      <a:pt x="2628" y="135"/>
                      <a:pt x="1950" y="1"/>
                      <a:pt x="1447" y="1"/>
                    </a:cubicBezTo>
                    <a:close/>
                  </a:path>
                </a:pathLst>
              </a:custGeom>
              <a:solidFill>
                <a:srgbClr val="FFAA8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Google Shape;1445;p57">
                <a:extLst>
                  <a:ext uri="{FF2B5EF4-FFF2-40B4-BE49-F238E27FC236}">
                    <a16:creationId xmlns:a16="http://schemas.microsoft.com/office/drawing/2014/main" id="{BCBE1090-2342-31CA-1708-E05F13526581}"/>
                  </a:ext>
                </a:extLst>
              </p:cNvPr>
              <p:cNvSpPr/>
              <p:nvPr/>
            </p:nvSpPr>
            <p:spPr>
              <a:xfrm>
                <a:off x="7570229" y="3089554"/>
                <a:ext cx="121921" cy="208014"/>
              </a:xfrm>
              <a:custGeom>
                <a:avLst/>
                <a:gdLst/>
                <a:ahLst/>
                <a:cxnLst/>
                <a:rect l="l" t="t" r="r" b="b"/>
                <a:pathLst>
                  <a:path w="1402" h="2392" extrusionOk="0">
                    <a:moveTo>
                      <a:pt x="776" y="1"/>
                    </a:moveTo>
                    <a:cubicBezTo>
                      <a:pt x="776" y="1"/>
                      <a:pt x="0" y="633"/>
                      <a:pt x="0" y="1962"/>
                    </a:cubicBezTo>
                    <a:cubicBezTo>
                      <a:pt x="215" y="2111"/>
                      <a:pt x="436" y="2255"/>
                      <a:pt x="638" y="2392"/>
                    </a:cubicBezTo>
                    <a:cubicBezTo>
                      <a:pt x="919" y="1289"/>
                      <a:pt x="1223" y="627"/>
                      <a:pt x="1402" y="120"/>
                    </a:cubicBezTo>
                    <a:lnTo>
                      <a:pt x="776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Google Shape;1446;p57">
                <a:extLst>
                  <a:ext uri="{FF2B5EF4-FFF2-40B4-BE49-F238E27FC236}">
                    <a16:creationId xmlns:a16="http://schemas.microsoft.com/office/drawing/2014/main" id="{7E748BBF-476F-FE9A-6B9A-8D93435C8725}"/>
                  </a:ext>
                </a:extLst>
              </p:cNvPr>
              <p:cNvSpPr/>
              <p:nvPr/>
            </p:nvSpPr>
            <p:spPr>
              <a:xfrm>
                <a:off x="7612232" y="2441335"/>
                <a:ext cx="781880" cy="1053812"/>
              </a:xfrm>
              <a:custGeom>
                <a:avLst/>
                <a:gdLst/>
                <a:ahLst/>
                <a:cxnLst/>
                <a:rect l="l" t="t" r="r" b="b"/>
                <a:pathLst>
                  <a:path w="8991" h="12118" extrusionOk="0">
                    <a:moveTo>
                      <a:pt x="7646" y="0"/>
                    </a:moveTo>
                    <a:cubicBezTo>
                      <a:pt x="6462" y="0"/>
                      <a:pt x="5444" y="8546"/>
                      <a:pt x="5444" y="8546"/>
                    </a:cubicBezTo>
                    <a:lnTo>
                      <a:pt x="948" y="7467"/>
                    </a:lnTo>
                    <a:cubicBezTo>
                      <a:pt x="638" y="7854"/>
                      <a:pt x="0" y="8933"/>
                      <a:pt x="60" y="10019"/>
                    </a:cubicBezTo>
                    <a:cubicBezTo>
                      <a:pt x="2963" y="11888"/>
                      <a:pt x="5269" y="12118"/>
                      <a:pt x="6229" y="12118"/>
                    </a:cubicBezTo>
                    <a:cubicBezTo>
                      <a:pt x="6543" y="12118"/>
                      <a:pt x="6714" y="12093"/>
                      <a:pt x="6714" y="12093"/>
                    </a:cubicBezTo>
                    <a:cubicBezTo>
                      <a:pt x="6714" y="12093"/>
                      <a:pt x="6722" y="12095"/>
                      <a:pt x="6739" y="12095"/>
                    </a:cubicBezTo>
                    <a:cubicBezTo>
                      <a:pt x="6933" y="12095"/>
                      <a:pt x="8195" y="11882"/>
                      <a:pt x="8580" y="6418"/>
                    </a:cubicBezTo>
                    <a:cubicBezTo>
                      <a:pt x="8991" y="509"/>
                      <a:pt x="7709" y="8"/>
                      <a:pt x="7709" y="8"/>
                    </a:cubicBezTo>
                    <a:cubicBezTo>
                      <a:pt x="7688" y="3"/>
                      <a:pt x="7667" y="0"/>
                      <a:pt x="764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Google Shape;1447;p57">
                <a:extLst>
                  <a:ext uri="{FF2B5EF4-FFF2-40B4-BE49-F238E27FC236}">
                    <a16:creationId xmlns:a16="http://schemas.microsoft.com/office/drawing/2014/main" id="{1684C3D2-30D1-43D9-999C-E705B5A9A66C}"/>
                  </a:ext>
                </a:extLst>
              </p:cNvPr>
              <p:cNvSpPr/>
              <p:nvPr/>
            </p:nvSpPr>
            <p:spPr>
              <a:xfrm>
                <a:off x="7944081" y="3025549"/>
                <a:ext cx="308369" cy="207666"/>
              </a:xfrm>
              <a:custGeom>
                <a:avLst/>
                <a:gdLst/>
                <a:ahLst/>
                <a:cxnLst/>
                <a:rect l="l" t="t" r="r" b="b"/>
                <a:pathLst>
                  <a:path w="3546" h="2388" extrusionOk="0">
                    <a:moveTo>
                      <a:pt x="3072" y="0"/>
                    </a:moveTo>
                    <a:cubicBezTo>
                      <a:pt x="2686" y="0"/>
                      <a:pt x="2040" y="346"/>
                      <a:pt x="1771" y="457"/>
                    </a:cubicBezTo>
                    <a:cubicBezTo>
                      <a:pt x="1431" y="600"/>
                      <a:pt x="0" y="1452"/>
                      <a:pt x="0" y="1452"/>
                    </a:cubicBezTo>
                    <a:lnTo>
                      <a:pt x="1491" y="1816"/>
                    </a:lnTo>
                    <a:cubicBezTo>
                      <a:pt x="1491" y="1816"/>
                      <a:pt x="1592" y="1816"/>
                      <a:pt x="1789" y="1917"/>
                    </a:cubicBezTo>
                    <a:cubicBezTo>
                      <a:pt x="1927" y="1989"/>
                      <a:pt x="2650" y="2388"/>
                      <a:pt x="2924" y="2388"/>
                    </a:cubicBezTo>
                    <a:cubicBezTo>
                      <a:pt x="2991" y="2388"/>
                      <a:pt x="3031" y="2364"/>
                      <a:pt x="3029" y="2305"/>
                    </a:cubicBezTo>
                    <a:cubicBezTo>
                      <a:pt x="3011" y="2007"/>
                      <a:pt x="2290" y="1667"/>
                      <a:pt x="2289" y="1667"/>
                    </a:cubicBezTo>
                    <a:lnTo>
                      <a:pt x="2289" y="1667"/>
                    </a:lnTo>
                    <a:cubicBezTo>
                      <a:pt x="2290" y="1667"/>
                      <a:pt x="2789" y="1844"/>
                      <a:pt x="3088" y="1844"/>
                    </a:cubicBezTo>
                    <a:cubicBezTo>
                      <a:pt x="3203" y="1844"/>
                      <a:pt x="3288" y="1818"/>
                      <a:pt x="3303" y="1744"/>
                    </a:cubicBezTo>
                    <a:cubicBezTo>
                      <a:pt x="3369" y="1411"/>
                      <a:pt x="2462" y="1285"/>
                      <a:pt x="2462" y="1285"/>
                    </a:cubicBezTo>
                    <a:lnTo>
                      <a:pt x="2462" y="1285"/>
                    </a:lnTo>
                    <a:cubicBezTo>
                      <a:pt x="2462" y="1285"/>
                      <a:pt x="2492" y="1286"/>
                      <a:pt x="2540" y="1286"/>
                    </a:cubicBezTo>
                    <a:cubicBezTo>
                      <a:pt x="2789" y="1286"/>
                      <a:pt x="3545" y="1265"/>
                      <a:pt x="3535" y="1011"/>
                    </a:cubicBezTo>
                    <a:cubicBezTo>
                      <a:pt x="3522" y="831"/>
                      <a:pt x="3100" y="792"/>
                      <a:pt x="2739" y="792"/>
                    </a:cubicBezTo>
                    <a:cubicBezTo>
                      <a:pt x="2467" y="792"/>
                      <a:pt x="2230" y="814"/>
                      <a:pt x="2230" y="814"/>
                    </a:cubicBezTo>
                    <a:cubicBezTo>
                      <a:pt x="2295" y="773"/>
                      <a:pt x="3482" y="463"/>
                      <a:pt x="3357" y="153"/>
                    </a:cubicBezTo>
                    <a:cubicBezTo>
                      <a:pt x="3312" y="43"/>
                      <a:pt x="3208" y="0"/>
                      <a:pt x="3072" y="0"/>
                    </a:cubicBezTo>
                    <a:close/>
                  </a:path>
                </a:pathLst>
              </a:custGeom>
              <a:solidFill>
                <a:srgbClr val="FFAA8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Google Shape;1448;p57">
                <a:extLst>
                  <a:ext uri="{FF2B5EF4-FFF2-40B4-BE49-F238E27FC236}">
                    <a16:creationId xmlns:a16="http://schemas.microsoft.com/office/drawing/2014/main" id="{EDABED0E-6437-A5BA-F674-BAF2AA8029DF}"/>
                  </a:ext>
                </a:extLst>
              </p:cNvPr>
              <p:cNvSpPr/>
              <p:nvPr/>
            </p:nvSpPr>
            <p:spPr>
              <a:xfrm>
                <a:off x="7619450" y="2342372"/>
                <a:ext cx="433073" cy="268801"/>
              </a:xfrm>
              <a:custGeom>
                <a:avLst/>
                <a:gdLst/>
                <a:ahLst/>
                <a:cxnLst/>
                <a:rect l="l" t="t" r="r" b="b"/>
                <a:pathLst>
                  <a:path w="4980" h="3091" extrusionOk="0">
                    <a:moveTo>
                      <a:pt x="1491" y="0"/>
                    </a:moveTo>
                    <a:cubicBezTo>
                      <a:pt x="909" y="0"/>
                      <a:pt x="456" y="24"/>
                      <a:pt x="347" y="91"/>
                    </a:cubicBezTo>
                    <a:cubicBezTo>
                      <a:pt x="347" y="91"/>
                      <a:pt x="1" y="1069"/>
                      <a:pt x="830" y="2750"/>
                    </a:cubicBezTo>
                    <a:lnTo>
                      <a:pt x="2082" y="1421"/>
                    </a:lnTo>
                    <a:lnTo>
                      <a:pt x="2618" y="3090"/>
                    </a:lnTo>
                    <a:cubicBezTo>
                      <a:pt x="2618" y="3090"/>
                      <a:pt x="4598" y="1683"/>
                      <a:pt x="4979" y="133"/>
                    </a:cubicBezTo>
                    <a:cubicBezTo>
                      <a:pt x="4975" y="133"/>
                      <a:pt x="2869" y="0"/>
                      <a:pt x="1491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Google Shape;1449;p57">
                <a:extLst>
                  <a:ext uri="{FF2B5EF4-FFF2-40B4-BE49-F238E27FC236}">
                    <a16:creationId xmlns:a16="http://schemas.microsoft.com/office/drawing/2014/main" id="{823443B8-687B-8877-4D5F-88AA6F9966B9}"/>
                  </a:ext>
                </a:extLst>
              </p:cNvPr>
              <p:cNvSpPr/>
              <p:nvPr/>
            </p:nvSpPr>
            <p:spPr>
              <a:xfrm>
                <a:off x="7239946" y="1297778"/>
                <a:ext cx="1089640" cy="947022"/>
              </a:xfrm>
              <a:custGeom>
                <a:avLst/>
                <a:gdLst/>
                <a:ahLst/>
                <a:cxnLst/>
                <a:rect l="l" t="t" r="r" b="b"/>
                <a:pathLst>
                  <a:path w="12530" h="10890" extrusionOk="0">
                    <a:moveTo>
                      <a:pt x="7933" y="1"/>
                    </a:moveTo>
                    <a:cubicBezTo>
                      <a:pt x="7451" y="1"/>
                      <a:pt x="6894" y="106"/>
                      <a:pt x="6249" y="334"/>
                    </a:cubicBezTo>
                    <a:cubicBezTo>
                      <a:pt x="6249" y="334"/>
                      <a:pt x="6213" y="332"/>
                      <a:pt x="6149" y="332"/>
                    </a:cubicBezTo>
                    <a:cubicBezTo>
                      <a:pt x="5694" y="332"/>
                      <a:pt x="3820" y="469"/>
                      <a:pt x="3339" y="2695"/>
                    </a:cubicBezTo>
                    <a:cubicBezTo>
                      <a:pt x="2791" y="5241"/>
                      <a:pt x="1" y="10815"/>
                      <a:pt x="5945" y="10887"/>
                    </a:cubicBezTo>
                    <a:cubicBezTo>
                      <a:pt x="6132" y="10889"/>
                      <a:pt x="6314" y="10890"/>
                      <a:pt x="6491" y="10890"/>
                    </a:cubicBezTo>
                    <a:cubicBezTo>
                      <a:pt x="11924" y="10890"/>
                      <a:pt x="12530" y="9974"/>
                      <a:pt x="11704" y="6278"/>
                    </a:cubicBezTo>
                    <a:cubicBezTo>
                      <a:pt x="10990" y="3055"/>
                      <a:pt x="10535" y="1"/>
                      <a:pt x="79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Google Shape;1450;p57">
                <a:extLst>
                  <a:ext uri="{FF2B5EF4-FFF2-40B4-BE49-F238E27FC236}">
                    <a16:creationId xmlns:a16="http://schemas.microsoft.com/office/drawing/2014/main" id="{C3DF4333-A7E9-D038-B75B-9316544C38D5}"/>
                  </a:ext>
                </a:extLst>
              </p:cNvPr>
              <p:cNvSpPr/>
              <p:nvPr/>
            </p:nvSpPr>
            <p:spPr>
              <a:xfrm>
                <a:off x="7736676" y="2017915"/>
                <a:ext cx="231842" cy="432465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4973" extrusionOk="0">
                    <a:moveTo>
                      <a:pt x="18" y="1"/>
                    </a:moveTo>
                    <a:lnTo>
                      <a:pt x="12" y="2803"/>
                    </a:lnTo>
                    <a:lnTo>
                      <a:pt x="0" y="4961"/>
                    </a:lnTo>
                    <a:lnTo>
                      <a:pt x="2641" y="4973"/>
                    </a:lnTo>
                    <a:lnTo>
                      <a:pt x="2647" y="2171"/>
                    </a:lnTo>
                    <a:lnTo>
                      <a:pt x="2665" y="13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FFAA8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" name="Google Shape;1451;p57">
                <a:extLst>
                  <a:ext uri="{FF2B5EF4-FFF2-40B4-BE49-F238E27FC236}">
                    <a16:creationId xmlns:a16="http://schemas.microsoft.com/office/drawing/2014/main" id="{F8A86815-DF24-B740-1B2C-49CB940D3202}"/>
                  </a:ext>
                </a:extLst>
              </p:cNvPr>
              <p:cNvSpPr/>
              <p:nvPr/>
            </p:nvSpPr>
            <p:spPr>
              <a:xfrm>
                <a:off x="7641800" y="2264193"/>
                <a:ext cx="410202" cy="323066"/>
              </a:xfrm>
              <a:custGeom>
                <a:avLst/>
                <a:gdLst/>
                <a:ahLst/>
                <a:cxnLst/>
                <a:rect l="l" t="t" r="r" b="b"/>
                <a:pathLst>
                  <a:path w="4717" h="3715" extrusionOk="0">
                    <a:moveTo>
                      <a:pt x="3738" y="1"/>
                    </a:moveTo>
                    <a:cubicBezTo>
                      <a:pt x="3619" y="1396"/>
                      <a:pt x="1914" y="1831"/>
                      <a:pt x="1914" y="1831"/>
                    </a:cubicBezTo>
                    <a:cubicBezTo>
                      <a:pt x="1050" y="1330"/>
                      <a:pt x="1103" y="78"/>
                      <a:pt x="1103" y="78"/>
                    </a:cubicBezTo>
                    <a:lnTo>
                      <a:pt x="1103" y="78"/>
                    </a:lnTo>
                    <a:lnTo>
                      <a:pt x="84" y="996"/>
                    </a:lnTo>
                    <a:cubicBezTo>
                      <a:pt x="0" y="2010"/>
                      <a:pt x="519" y="3452"/>
                      <a:pt x="519" y="3452"/>
                    </a:cubicBezTo>
                    <a:lnTo>
                      <a:pt x="1854" y="2135"/>
                    </a:lnTo>
                    <a:lnTo>
                      <a:pt x="2367" y="3715"/>
                    </a:lnTo>
                    <a:cubicBezTo>
                      <a:pt x="3625" y="3089"/>
                      <a:pt x="4716" y="1032"/>
                      <a:pt x="4716" y="1032"/>
                    </a:cubicBezTo>
                    <a:lnTo>
                      <a:pt x="3738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" name="Google Shape;1452;p57">
                <a:extLst>
                  <a:ext uri="{FF2B5EF4-FFF2-40B4-BE49-F238E27FC236}">
                    <a16:creationId xmlns:a16="http://schemas.microsoft.com/office/drawing/2014/main" id="{21C8160A-A82D-19C4-F7AA-FA1FA9A8DDDE}"/>
                  </a:ext>
                </a:extLst>
              </p:cNvPr>
              <p:cNvSpPr/>
              <p:nvPr/>
            </p:nvSpPr>
            <p:spPr>
              <a:xfrm>
                <a:off x="7737719" y="2174534"/>
                <a:ext cx="229233" cy="80353"/>
              </a:xfrm>
              <a:custGeom>
                <a:avLst/>
                <a:gdLst/>
                <a:ahLst/>
                <a:cxnLst/>
                <a:rect l="l" t="t" r="r" b="b"/>
                <a:pathLst>
                  <a:path w="2636" h="924" extrusionOk="0">
                    <a:moveTo>
                      <a:pt x="2635" y="0"/>
                    </a:moveTo>
                    <a:lnTo>
                      <a:pt x="0" y="298"/>
                    </a:lnTo>
                    <a:cubicBezTo>
                      <a:pt x="0" y="298"/>
                      <a:pt x="930" y="923"/>
                      <a:pt x="2318" y="923"/>
                    </a:cubicBezTo>
                    <a:cubicBezTo>
                      <a:pt x="2421" y="923"/>
                      <a:pt x="2527" y="920"/>
                      <a:pt x="2635" y="912"/>
                    </a:cubicBezTo>
                    <a:lnTo>
                      <a:pt x="2635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" name="Google Shape;1453;p57">
                <a:extLst>
                  <a:ext uri="{FF2B5EF4-FFF2-40B4-BE49-F238E27FC236}">
                    <a16:creationId xmlns:a16="http://schemas.microsoft.com/office/drawing/2014/main" id="{A01DCDFF-6901-FA8F-A738-8318ED26D27D}"/>
                  </a:ext>
                </a:extLst>
              </p:cNvPr>
              <p:cNvSpPr/>
              <p:nvPr/>
            </p:nvSpPr>
            <p:spPr>
              <a:xfrm>
                <a:off x="7572838" y="1396307"/>
                <a:ext cx="560038" cy="827535"/>
              </a:xfrm>
              <a:custGeom>
                <a:avLst/>
                <a:gdLst/>
                <a:ahLst/>
                <a:cxnLst/>
                <a:rect l="l" t="t" r="r" b="b"/>
                <a:pathLst>
                  <a:path w="6440" h="9516" extrusionOk="0">
                    <a:moveTo>
                      <a:pt x="3227" y="0"/>
                    </a:moveTo>
                    <a:cubicBezTo>
                      <a:pt x="3225" y="0"/>
                      <a:pt x="3222" y="0"/>
                      <a:pt x="3220" y="0"/>
                    </a:cubicBezTo>
                    <a:cubicBezTo>
                      <a:pt x="1437" y="0"/>
                      <a:pt x="0" y="2135"/>
                      <a:pt x="0" y="4758"/>
                    </a:cubicBezTo>
                    <a:cubicBezTo>
                      <a:pt x="0" y="7381"/>
                      <a:pt x="781" y="9516"/>
                      <a:pt x="3220" y="9516"/>
                    </a:cubicBezTo>
                    <a:cubicBezTo>
                      <a:pt x="5575" y="9516"/>
                      <a:pt x="6439" y="7381"/>
                      <a:pt x="6439" y="4758"/>
                    </a:cubicBezTo>
                    <a:cubicBezTo>
                      <a:pt x="6439" y="2132"/>
                      <a:pt x="5006" y="0"/>
                      <a:pt x="3227" y="0"/>
                    </a:cubicBezTo>
                    <a:close/>
                  </a:path>
                </a:pathLst>
              </a:custGeom>
              <a:solidFill>
                <a:srgbClr val="FFAA8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" name="Google Shape;1454;p57">
                <a:extLst>
                  <a:ext uri="{FF2B5EF4-FFF2-40B4-BE49-F238E27FC236}">
                    <a16:creationId xmlns:a16="http://schemas.microsoft.com/office/drawing/2014/main" id="{0F26C23E-553F-27E2-5685-7F05E1C32E16}"/>
                  </a:ext>
                </a:extLst>
              </p:cNvPr>
              <p:cNvSpPr/>
              <p:nvPr/>
            </p:nvSpPr>
            <p:spPr>
              <a:xfrm>
                <a:off x="8063307" y="1768506"/>
                <a:ext cx="128618" cy="181578"/>
              </a:xfrm>
              <a:custGeom>
                <a:avLst/>
                <a:gdLst/>
                <a:ahLst/>
                <a:cxnLst/>
                <a:rect l="l" t="t" r="r" b="b"/>
                <a:pathLst>
                  <a:path w="1479" h="2088" extrusionOk="0">
                    <a:moveTo>
                      <a:pt x="740" y="1"/>
                    </a:moveTo>
                    <a:cubicBezTo>
                      <a:pt x="334" y="1"/>
                      <a:pt x="0" y="466"/>
                      <a:pt x="0" y="1044"/>
                    </a:cubicBezTo>
                    <a:cubicBezTo>
                      <a:pt x="0" y="1623"/>
                      <a:pt x="334" y="2088"/>
                      <a:pt x="740" y="2088"/>
                    </a:cubicBezTo>
                    <a:cubicBezTo>
                      <a:pt x="1145" y="2088"/>
                      <a:pt x="1479" y="1623"/>
                      <a:pt x="1479" y="1044"/>
                    </a:cubicBezTo>
                    <a:cubicBezTo>
                      <a:pt x="1479" y="466"/>
                      <a:pt x="1145" y="1"/>
                      <a:pt x="740" y="1"/>
                    </a:cubicBezTo>
                    <a:close/>
                  </a:path>
                </a:pathLst>
              </a:custGeom>
              <a:solidFill>
                <a:srgbClr val="FFAA8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" name="Google Shape;1455;p57">
                <a:extLst>
                  <a:ext uri="{FF2B5EF4-FFF2-40B4-BE49-F238E27FC236}">
                    <a16:creationId xmlns:a16="http://schemas.microsoft.com/office/drawing/2014/main" id="{8D0EE6A4-B9C3-A9C7-78D1-FEF94DB0B8D3}"/>
                  </a:ext>
                </a:extLst>
              </p:cNvPr>
              <p:cNvSpPr/>
              <p:nvPr/>
            </p:nvSpPr>
            <p:spPr>
              <a:xfrm>
                <a:off x="7508573" y="1768506"/>
                <a:ext cx="128618" cy="181578"/>
              </a:xfrm>
              <a:custGeom>
                <a:avLst/>
                <a:gdLst/>
                <a:ahLst/>
                <a:cxnLst/>
                <a:rect l="l" t="t" r="r" b="b"/>
                <a:pathLst>
                  <a:path w="1479" h="2088" extrusionOk="0">
                    <a:moveTo>
                      <a:pt x="739" y="1"/>
                    </a:moveTo>
                    <a:cubicBezTo>
                      <a:pt x="334" y="1"/>
                      <a:pt x="0" y="466"/>
                      <a:pt x="0" y="1044"/>
                    </a:cubicBezTo>
                    <a:cubicBezTo>
                      <a:pt x="0" y="1623"/>
                      <a:pt x="334" y="2088"/>
                      <a:pt x="739" y="2088"/>
                    </a:cubicBezTo>
                    <a:cubicBezTo>
                      <a:pt x="1145" y="2088"/>
                      <a:pt x="1479" y="1623"/>
                      <a:pt x="1479" y="1044"/>
                    </a:cubicBezTo>
                    <a:cubicBezTo>
                      <a:pt x="1479" y="466"/>
                      <a:pt x="1145" y="1"/>
                      <a:pt x="739" y="1"/>
                    </a:cubicBezTo>
                    <a:close/>
                  </a:path>
                </a:pathLst>
              </a:custGeom>
              <a:solidFill>
                <a:srgbClr val="FFAA8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5" name="Google Shape;1456;p57">
                <a:extLst>
                  <a:ext uri="{FF2B5EF4-FFF2-40B4-BE49-F238E27FC236}">
                    <a16:creationId xmlns:a16="http://schemas.microsoft.com/office/drawing/2014/main" id="{F3B65817-0AFD-7D08-B93E-797A2332E0B8}"/>
                  </a:ext>
                </a:extLst>
              </p:cNvPr>
              <p:cNvSpPr/>
              <p:nvPr/>
            </p:nvSpPr>
            <p:spPr>
              <a:xfrm>
                <a:off x="8119311" y="1807466"/>
                <a:ext cx="33741" cy="113573"/>
              </a:xfrm>
              <a:custGeom>
                <a:avLst/>
                <a:gdLst/>
                <a:ahLst/>
                <a:cxnLst/>
                <a:rect l="l" t="t" r="r" b="b"/>
                <a:pathLst>
                  <a:path w="388" h="1306" fill="none" extrusionOk="0">
                    <a:moveTo>
                      <a:pt x="113" y="0"/>
                    </a:moveTo>
                    <a:cubicBezTo>
                      <a:pt x="221" y="30"/>
                      <a:pt x="292" y="143"/>
                      <a:pt x="328" y="245"/>
                    </a:cubicBezTo>
                    <a:cubicBezTo>
                      <a:pt x="388" y="435"/>
                      <a:pt x="370" y="632"/>
                      <a:pt x="304" y="811"/>
                    </a:cubicBezTo>
                    <a:cubicBezTo>
                      <a:pt x="239" y="990"/>
                      <a:pt x="125" y="1157"/>
                      <a:pt x="0" y="1306"/>
                    </a:cubicBezTo>
                  </a:path>
                </a:pathLst>
              </a:custGeom>
              <a:noFill/>
              <a:ln w="387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" name="Google Shape;1457;p57">
                <a:extLst>
                  <a:ext uri="{FF2B5EF4-FFF2-40B4-BE49-F238E27FC236}">
                    <a16:creationId xmlns:a16="http://schemas.microsoft.com/office/drawing/2014/main" id="{B1BDB5EB-2AC6-E1BC-423A-CC217A8AFB22}"/>
                  </a:ext>
                </a:extLst>
              </p:cNvPr>
              <p:cNvSpPr/>
              <p:nvPr/>
            </p:nvSpPr>
            <p:spPr>
              <a:xfrm>
                <a:off x="7539619" y="1807466"/>
                <a:ext cx="33828" cy="113573"/>
              </a:xfrm>
              <a:custGeom>
                <a:avLst/>
                <a:gdLst/>
                <a:ahLst/>
                <a:cxnLst/>
                <a:rect l="l" t="t" r="r" b="b"/>
                <a:pathLst>
                  <a:path w="389" h="1306" fill="none" extrusionOk="0">
                    <a:moveTo>
                      <a:pt x="281" y="0"/>
                    </a:moveTo>
                    <a:cubicBezTo>
                      <a:pt x="168" y="30"/>
                      <a:pt x="102" y="143"/>
                      <a:pt x="60" y="245"/>
                    </a:cubicBezTo>
                    <a:cubicBezTo>
                      <a:pt x="1" y="435"/>
                      <a:pt x="19" y="632"/>
                      <a:pt x="84" y="811"/>
                    </a:cubicBezTo>
                    <a:cubicBezTo>
                      <a:pt x="150" y="990"/>
                      <a:pt x="263" y="1157"/>
                      <a:pt x="388" y="1306"/>
                    </a:cubicBezTo>
                  </a:path>
                </a:pathLst>
              </a:custGeom>
              <a:noFill/>
              <a:ln w="387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7" name="Google Shape;1458;p57">
                <a:extLst>
                  <a:ext uri="{FF2B5EF4-FFF2-40B4-BE49-F238E27FC236}">
                    <a16:creationId xmlns:a16="http://schemas.microsoft.com/office/drawing/2014/main" id="{E775DC3B-FAD0-A8EB-E1E7-FE259418C61F}"/>
                  </a:ext>
                </a:extLst>
              </p:cNvPr>
              <p:cNvSpPr/>
              <p:nvPr/>
            </p:nvSpPr>
            <p:spPr>
              <a:xfrm>
                <a:off x="7766243" y="2043830"/>
                <a:ext cx="152967" cy="71135"/>
              </a:xfrm>
              <a:custGeom>
                <a:avLst/>
                <a:gdLst/>
                <a:ahLst/>
                <a:cxnLst/>
                <a:rect l="l" t="t" r="r" b="b"/>
                <a:pathLst>
                  <a:path w="1759" h="818" extrusionOk="0">
                    <a:moveTo>
                      <a:pt x="0" y="1"/>
                    </a:moveTo>
                    <a:cubicBezTo>
                      <a:pt x="0" y="1"/>
                      <a:pt x="42" y="817"/>
                      <a:pt x="900" y="817"/>
                    </a:cubicBezTo>
                    <a:cubicBezTo>
                      <a:pt x="1759" y="817"/>
                      <a:pt x="1759" y="1"/>
                      <a:pt x="175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8" name="Google Shape;1459;p57">
                <a:extLst>
                  <a:ext uri="{FF2B5EF4-FFF2-40B4-BE49-F238E27FC236}">
                    <a16:creationId xmlns:a16="http://schemas.microsoft.com/office/drawing/2014/main" id="{67E4D7E5-BDF1-5DB4-AF31-21A2E98E1D43}"/>
                  </a:ext>
                </a:extLst>
              </p:cNvPr>
              <p:cNvSpPr/>
              <p:nvPr/>
            </p:nvSpPr>
            <p:spPr>
              <a:xfrm>
                <a:off x="7790071" y="1821988"/>
                <a:ext cx="69570" cy="164359"/>
              </a:xfrm>
              <a:custGeom>
                <a:avLst/>
                <a:gdLst/>
                <a:ahLst/>
                <a:cxnLst/>
                <a:rect l="l" t="t" r="r" b="b"/>
                <a:pathLst>
                  <a:path w="800" h="1890" fill="none" extrusionOk="0">
                    <a:moveTo>
                      <a:pt x="638" y="0"/>
                    </a:moveTo>
                    <a:cubicBezTo>
                      <a:pt x="662" y="334"/>
                      <a:pt x="561" y="686"/>
                      <a:pt x="352" y="954"/>
                    </a:cubicBezTo>
                    <a:cubicBezTo>
                      <a:pt x="269" y="1055"/>
                      <a:pt x="173" y="1145"/>
                      <a:pt x="102" y="1258"/>
                    </a:cubicBezTo>
                    <a:cubicBezTo>
                      <a:pt x="36" y="1371"/>
                      <a:pt x="0" y="1508"/>
                      <a:pt x="54" y="1628"/>
                    </a:cubicBezTo>
                    <a:cubicBezTo>
                      <a:pt x="102" y="1759"/>
                      <a:pt x="233" y="1824"/>
                      <a:pt x="364" y="1854"/>
                    </a:cubicBezTo>
                    <a:cubicBezTo>
                      <a:pt x="501" y="1884"/>
                      <a:pt x="632" y="1866"/>
                      <a:pt x="769" y="1878"/>
                    </a:cubicBezTo>
                    <a:cubicBezTo>
                      <a:pt x="775" y="1878"/>
                      <a:pt x="781" y="1878"/>
                      <a:pt x="787" y="1884"/>
                    </a:cubicBezTo>
                    <a:cubicBezTo>
                      <a:pt x="799" y="1890"/>
                      <a:pt x="775" y="1890"/>
                      <a:pt x="775" y="1884"/>
                    </a:cubicBezTo>
                  </a:path>
                </a:pathLst>
              </a:custGeom>
              <a:noFill/>
              <a:ln w="52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9" name="Google Shape;1460;p57">
                <a:extLst>
                  <a:ext uri="{FF2B5EF4-FFF2-40B4-BE49-F238E27FC236}">
                    <a16:creationId xmlns:a16="http://schemas.microsoft.com/office/drawing/2014/main" id="{66703FC7-F08F-0674-F157-4D83A636FDBE}"/>
                  </a:ext>
                </a:extLst>
              </p:cNvPr>
              <p:cNvSpPr/>
              <p:nvPr/>
            </p:nvSpPr>
            <p:spPr>
              <a:xfrm>
                <a:off x="7747024" y="1361087"/>
                <a:ext cx="385331" cy="407506"/>
              </a:xfrm>
              <a:custGeom>
                <a:avLst/>
                <a:gdLst/>
                <a:ahLst/>
                <a:cxnLst/>
                <a:rect l="l" t="t" r="r" b="b"/>
                <a:pathLst>
                  <a:path w="4431" h="4686" extrusionOk="0">
                    <a:moveTo>
                      <a:pt x="1902" y="0"/>
                    </a:moveTo>
                    <a:cubicBezTo>
                      <a:pt x="791" y="0"/>
                      <a:pt x="1" y="399"/>
                      <a:pt x="1" y="399"/>
                    </a:cubicBezTo>
                    <a:cubicBezTo>
                      <a:pt x="1" y="399"/>
                      <a:pt x="996" y="1818"/>
                      <a:pt x="1849" y="2724"/>
                    </a:cubicBezTo>
                    <a:cubicBezTo>
                      <a:pt x="2695" y="3619"/>
                      <a:pt x="4430" y="4686"/>
                      <a:pt x="4430" y="4686"/>
                    </a:cubicBezTo>
                    <a:cubicBezTo>
                      <a:pt x="4430" y="4686"/>
                      <a:pt x="4365" y="393"/>
                      <a:pt x="2797" y="89"/>
                    </a:cubicBezTo>
                    <a:cubicBezTo>
                      <a:pt x="2483" y="26"/>
                      <a:pt x="2182" y="0"/>
                      <a:pt x="190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" name="Google Shape;1461;p57">
                <a:extLst>
                  <a:ext uri="{FF2B5EF4-FFF2-40B4-BE49-F238E27FC236}">
                    <a16:creationId xmlns:a16="http://schemas.microsoft.com/office/drawing/2014/main" id="{7A5F30DA-31B0-2C84-E14F-5F6949075902}"/>
                  </a:ext>
                </a:extLst>
              </p:cNvPr>
              <p:cNvSpPr/>
              <p:nvPr/>
            </p:nvSpPr>
            <p:spPr>
              <a:xfrm>
                <a:off x="7546402" y="1376567"/>
                <a:ext cx="310021" cy="392201"/>
              </a:xfrm>
              <a:custGeom>
                <a:avLst/>
                <a:gdLst/>
                <a:ahLst/>
                <a:cxnLst/>
                <a:rect l="l" t="t" r="r" b="b"/>
                <a:pathLst>
                  <a:path w="3565" h="4510" extrusionOk="0">
                    <a:moveTo>
                      <a:pt x="2951" y="1"/>
                    </a:moveTo>
                    <a:cubicBezTo>
                      <a:pt x="2945" y="1"/>
                      <a:pt x="0" y="1"/>
                      <a:pt x="304" y="4508"/>
                    </a:cubicBezTo>
                    <a:cubicBezTo>
                      <a:pt x="304" y="4509"/>
                      <a:pt x="305" y="4509"/>
                      <a:pt x="306" y="4509"/>
                    </a:cubicBezTo>
                    <a:cubicBezTo>
                      <a:pt x="387" y="4509"/>
                      <a:pt x="3564" y="1827"/>
                      <a:pt x="29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" name="Google Shape;1462;p57">
                <a:extLst>
                  <a:ext uri="{FF2B5EF4-FFF2-40B4-BE49-F238E27FC236}">
                    <a16:creationId xmlns:a16="http://schemas.microsoft.com/office/drawing/2014/main" id="{F755CB14-13B8-3536-5E1D-8CD1A4EF7ECD}"/>
                  </a:ext>
                </a:extLst>
              </p:cNvPr>
              <p:cNvSpPr/>
              <p:nvPr/>
            </p:nvSpPr>
            <p:spPr>
              <a:xfrm>
                <a:off x="7894773" y="1722329"/>
                <a:ext cx="133574" cy="32959"/>
              </a:xfrm>
              <a:custGeom>
                <a:avLst/>
                <a:gdLst/>
                <a:ahLst/>
                <a:cxnLst/>
                <a:rect l="l" t="t" r="r" b="b"/>
                <a:pathLst>
                  <a:path w="1536" h="379" extrusionOk="0">
                    <a:moveTo>
                      <a:pt x="417" y="1"/>
                    </a:moveTo>
                    <a:cubicBezTo>
                      <a:pt x="276" y="1"/>
                      <a:pt x="133" y="47"/>
                      <a:pt x="60" y="115"/>
                    </a:cubicBezTo>
                    <a:cubicBezTo>
                      <a:pt x="1" y="174"/>
                      <a:pt x="19" y="234"/>
                      <a:pt x="317" y="234"/>
                    </a:cubicBezTo>
                    <a:cubicBezTo>
                      <a:pt x="734" y="240"/>
                      <a:pt x="1163" y="323"/>
                      <a:pt x="1390" y="377"/>
                    </a:cubicBezTo>
                    <a:cubicBezTo>
                      <a:pt x="1398" y="378"/>
                      <a:pt x="1407" y="379"/>
                      <a:pt x="1415" y="379"/>
                    </a:cubicBezTo>
                    <a:cubicBezTo>
                      <a:pt x="1478" y="379"/>
                      <a:pt x="1535" y="343"/>
                      <a:pt x="1509" y="311"/>
                    </a:cubicBezTo>
                    <a:cubicBezTo>
                      <a:pt x="1426" y="192"/>
                      <a:pt x="1187" y="25"/>
                      <a:pt x="442" y="1"/>
                    </a:cubicBezTo>
                    <a:cubicBezTo>
                      <a:pt x="433" y="1"/>
                      <a:pt x="425" y="1"/>
                      <a:pt x="4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" name="Google Shape;1463;p57">
                <a:extLst>
                  <a:ext uri="{FF2B5EF4-FFF2-40B4-BE49-F238E27FC236}">
                    <a16:creationId xmlns:a16="http://schemas.microsoft.com/office/drawing/2014/main" id="{5A8E3F72-E86A-D2B6-E0C8-177C7A71DED2}"/>
                  </a:ext>
                </a:extLst>
              </p:cNvPr>
              <p:cNvSpPr/>
              <p:nvPr/>
            </p:nvSpPr>
            <p:spPr>
              <a:xfrm>
                <a:off x="7681454" y="1722329"/>
                <a:ext cx="133053" cy="3295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379" extrusionOk="0">
                    <a:moveTo>
                      <a:pt x="1120" y="1"/>
                    </a:moveTo>
                    <a:cubicBezTo>
                      <a:pt x="1111" y="1"/>
                      <a:pt x="1103" y="1"/>
                      <a:pt x="1094" y="1"/>
                    </a:cubicBezTo>
                    <a:cubicBezTo>
                      <a:pt x="349" y="25"/>
                      <a:pt x="99" y="192"/>
                      <a:pt x="27" y="311"/>
                    </a:cubicBezTo>
                    <a:cubicBezTo>
                      <a:pt x="1" y="343"/>
                      <a:pt x="53" y="379"/>
                      <a:pt x="119" y="379"/>
                    </a:cubicBezTo>
                    <a:cubicBezTo>
                      <a:pt x="128" y="379"/>
                      <a:pt x="137" y="378"/>
                      <a:pt x="146" y="377"/>
                    </a:cubicBezTo>
                    <a:cubicBezTo>
                      <a:pt x="367" y="323"/>
                      <a:pt x="802" y="240"/>
                      <a:pt x="1220" y="234"/>
                    </a:cubicBezTo>
                    <a:cubicBezTo>
                      <a:pt x="1518" y="234"/>
                      <a:pt x="1530" y="174"/>
                      <a:pt x="1470" y="115"/>
                    </a:cubicBezTo>
                    <a:cubicBezTo>
                      <a:pt x="1402" y="47"/>
                      <a:pt x="1261" y="1"/>
                      <a:pt x="11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" name="Google Shape;1464;p57">
                <a:extLst>
                  <a:ext uri="{FF2B5EF4-FFF2-40B4-BE49-F238E27FC236}">
                    <a16:creationId xmlns:a16="http://schemas.microsoft.com/office/drawing/2014/main" id="{69DBD34B-F280-C5E5-FEEA-581DA1C5E709}"/>
                  </a:ext>
                </a:extLst>
              </p:cNvPr>
              <p:cNvSpPr/>
              <p:nvPr/>
            </p:nvSpPr>
            <p:spPr>
              <a:xfrm>
                <a:off x="7908774" y="1781029"/>
                <a:ext cx="51917" cy="76266"/>
              </a:xfrm>
              <a:custGeom>
                <a:avLst/>
                <a:gdLst/>
                <a:ahLst/>
                <a:cxnLst/>
                <a:rect l="l" t="t" r="r" b="b"/>
                <a:pathLst>
                  <a:path w="597" h="877" extrusionOk="0">
                    <a:moveTo>
                      <a:pt x="299" y="0"/>
                    </a:moveTo>
                    <a:cubicBezTo>
                      <a:pt x="132" y="0"/>
                      <a:pt x="1" y="197"/>
                      <a:pt x="1" y="435"/>
                    </a:cubicBezTo>
                    <a:cubicBezTo>
                      <a:pt x="1" y="680"/>
                      <a:pt x="132" y="876"/>
                      <a:pt x="299" y="876"/>
                    </a:cubicBezTo>
                    <a:cubicBezTo>
                      <a:pt x="460" y="876"/>
                      <a:pt x="597" y="680"/>
                      <a:pt x="597" y="435"/>
                    </a:cubicBezTo>
                    <a:cubicBezTo>
                      <a:pt x="597" y="197"/>
                      <a:pt x="460" y="0"/>
                      <a:pt x="2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4" name="Google Shape;1465;p57">
                <a:extLst>
                  <a:ext uri="{FF2B5EF4-FFF2-40B4-BE49-F238E27FC236}">
                    <a16:creationId xmlns:a16="http://schemas.microsoft.com/office/drawing/2014/main" id="{45048155-D84A-B795-284D-9942B8936222}"/>
                  </a:ext>
                </a:extLst>
              </p:cNvPr>
              <p:cNvSpPr/>
              <p:nvPr/>
            </p:nvSpPr>
            <p:spPr>
              <a:xfrm>
                <a:off x="7940429" y="1770594"/>
                <a:ext cx="32176" cy="29132"/>
              </a:xfrm>
              <a:custGeom>
                <a:avLst/>
                <a:gdLst/>
                <a:ahLst/>
                <a:cxnLst/>
                <a:rect l="l" t="t" r="r" b="b"/>
                <a:pathLst>
                  <a:path w="370" h="335" extrusionOk="0">
                    <a:moveTo>
                      <a:pt x="370" y="1"/>
                    </a:moveTo>
                    <a:cubicBezTo>
                      <a:pt x="322" y="144"/>
                      <a:pt x="0" y="215"/>
                      <a:pt x="0" y="215"/>
                    </a:cubicBezTo>
                    <a:lnTo>
                      <a:pt x="42" y="335"/>
                    </a:lnTo>
                    <a:cubicBezTo>
                      <a:pt x="352" y="335"/>
                      <a:pt x="370" y="1"/>
                      <a:pt x="3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" name="Google Shape;1466;p57">
                <a:extLst>
                  <a:ext uri="{FF2B5EF4-FFF2-40B4-BE49-F238E27FC236}">
                    <a16:creationId xmlns:a16="http://schemas.microsoft.com/office/drawing/2014/main" id="{B796CA61-DF40-D419-D425-F61862FAC639}"/>
                  </a:ext>
                </a:extLst>
              </p:cNvPr>
              <p:cNvSpPr/>
              <p:nvPr/>
            </p:nvSpPr>
            <p:spPr>
              <a:xfrm>
                <a:off x="7946603" y="1791899"/>
                <a:ext cx="27567" cy="16088"/>
              </a:xfrm>
              <a:custGeom>
                <a:avLst/>
                <a:gdLst/>
                <a:ahLst/>
                <a:cxnLst/>
                <a:rect l="l" t="t" r="r" b="b"/>
                <a:pathLst>
                  <a:path w="317" h="185" extrusionOk="0">
                    <a:moveTo>
                      <a:pt x="317" y="0"/>
                    </a:moveTo>
                    <a:lnTo>
                      <a:pt x="317" y="0"/>
                    </a:lnTo>
                    <a:cubicBezTo>
                      <a:pt x="265" y="71"/>
                      <a:pt x="98" y="78"/>
                      <a:pt x="30" y="78"/>
                    </a:cubicBezTo>
                    <a:cubicBezTo>
                      <a:pt x="12" y="78"/>
                      <a:pt x="1" y="78"/>
                      <a:pt x="1" y="78"/>
                    </a:cubicBezTo>
                    <a:lnTo>
                      <a:pt x="1" y="78"/>
                    </a:lnTo>
                    <a:lnTo>
                      <a:pt x="13" y="173"/>
                    </a:lnTo>
                    <a:cubicBezTo>
                      <a:pt x="39" y="181"/>
                      <a:pt x="63" y="185"/>
                      <a:pt x="85" y="185"/>
                    </a:cubicBezTo>
                    <a:cubicBezTo>
                      <a:pt x="248" y="185"/>
                      <a:pt x="317" y="0"/>
                      <a:pt x="31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Google Shape;1467;p57">
                <a:extLst>
                  <a:ext uri="{FF2B5EF4-FFF2-40B4-BE49-F238E27FC236}">
                    <a16:creationId xmlns:a16="http://schemas.microsoft.com/office/drawing/2014/main" id="{95A4E0C0-289F-33F8-CBB0-3B3D1FDFA24F}"/>
                  </a:ext>
                </a:extLst>
              </p:cNvPr>
              <p:cNvSpPr/>
              <p:nvPr/>
            </p:nvSpPr>
            <p:spPr>
              <a:xfrm>
                <a:off x="7735632" y="1781029"/>
                <a:ext cx="51917" cy="76266"/>
              </a:xfrm>
              <a:custGeom>
                <a:avLst/>
                <a:gdLst/>
                <a:ahLst/>
                <a:cxnLst/>
                <a:rect l="l" t="t" r="r" b="b"/>
                <a:pathLst>
                  <a:path w="597" h="877" extrusionOk="0">
                    <a:moveTo>
                      <a:pt x="298" y="0"/>
                    </a:moveTo>
                    <a:cubicBezTo>
                      <a:pt x="132" y="0"/>
                      <a:pt x="0" y="197"/>
                      <a:pt x="0" y="435"/>
                    </a:cubicBezTo>
                    <a:cubicBezTo>
                      <a:pt x="0" y="680"/>
                      <a:pt x="132" y="876"/>
                      <a:pt x="298" y="876"/>
                    </a:cubicBezTo>
                    <a:cubicBezTo>
                      <a:pt x="459" y="876"/>
                      <a:pt x="597" y="680"/>
                      <a:pt x="597" y="435"/>
                    </a:cubicBezTo>
                    <a:cubicBezTo>
                      <a:pt x="597" y="197"/>
                      <a:pt x="459" y="0"/>
                      <a:pt x="2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Google Shape;1468;p57">
                <a:extLst>
                  <a:ext uri="{FF2B5EF4-FFF2-40B4-BE49-F238E27FC236}">
                    <a16:creationId xmlns:a16="http://schemas.microsoft.com/office/drawing/2014/main" id="{DFA50FE0-5397-9356-9956-39B0996C7125}"/>
                  </a:ext>
                </a:extLst>
              </p:cNvPr>
              <p:cNvSpPr/>
              <p:nvPr/>
            </p:nvSpPr>
            <p:spPr>
              <a:xfrm>
                <a:off x="7723196" y="1770594"/>
                <a:ext cx="32698" cy="29132"/>
              </a:xfrm>
              <a:custGeom>
                <a:avLst/>
                <a:gdLst/>
                <a:ahLst/>
                <a:cxnLst/>
                <a:rect l="l" t="t" r="r" b="b"/>
                <a:pathLst>
                  <a:path w="376" h="335" extrusionOk="0">
                    <a:moveTo>
                      <a:pt x="0" y="1"/>
                    </a:moveTo>
                    <a:cubicBezTo>
                      <a:pt x="0" y="1"/>
                      <a:pt x="24" y="335"/>
                      <a:pt x="328" y="335"/>
                    </a:cubicBezTo>
                    <a:lnTo>
                      <a:pt x="376" y="215"/>
                    </a:lnTo>
                    <a:cubicBezTo>
                      <a:pt x="376" y="215"/>
                      <a:pt x="54" y="144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Google Shape;1469;p57">
                <a:extLst>
                  <a:ext uri="{FF2B5EF4-FFF2-40B4-BE49-F238E27FC236}">
                    <a16:creationId xmlns:a16="http://schemas.microsoft.com/office/drawing/2014/main" id="{37D8585D-0594-C067-5A92-6CB9B822ECAA}"/>
                  </a:ext>
                </a:extLst>
              </p:cNvPr>
              <p:cNvSpPr/>
              <p:nvPr/>
            </p:nvSpPr>
            <p:spPr>
              <a:xfrm>
                <a:off x="7722153" y="1791899"/>
                <a:ext cx="27045" cy="16088"/>
              </a:xfrm>
              <a:custGeom>
                <a:avLst/>
                <a:gdLst/>
                <a:ahLst/>
                <a:cxnLst/>
                <a:rect l="l" t="t" r="r" b="b"/>
                <a:pathLst>
                  <a:path w="311" h="185" extrusionOk="0">
                    <a:moveTo>
                      <a:pt x="0" y="0"/>
                    </a:moveTo>
                    <a:cubicBezTo>
                      <a:pt x="0" y="0"/>
                      <a:pt x="70" y="185"/>
                      <a:pt x="232" y="185"/>
                    </a:cubicBezTo>
                    <a:cubicBezTo>
                      <a:pt x="254" y="185"/>
                      <a:pt x="278" y="181"/>
                      <a:pt x="304" y="173"/>
                    </a:cubicBezTo>
                    <a:lnTo>
                      <a:pt x="310" y="78"/>
                    </a:lnTo>
                    <a:lnTo>
                      <a:pt x="310" y="78"/>
                    </a:lnTo>
                    <a:cubicBezTo>
                      <a:pt x="310" y="78"/>
                      <a:pt x="300" y="78"/>
                      <a:pt x="282" y="78"/>
                    </a:cubicBezTo>
                    <a:cubicBezTo>
                      <a:pt x="215" y="78"/>
                      <a:pt x="52" y="71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" name="Google Shape;1470;p57">
              <a:extLst>
                <a:ext uri="{FF2B5EF4-FFF2-40B4-BE49-F238E27FC236}">
                  <a16:creationId xmlns:a16="http://schemas.microsoft.com/office/drawing/2014/main" id="{C76FA064-AD85-38D0-103A-862C8B96AAD0}"/>
                </a:ext>
              </a:extLst>
            </p:cNvPr>
            <p:cNvGrpSpPr/>
            <p:nvPr/>
          </p:nvGrpSpPr>
          <p:grpSpPr>
            <a:xfrm rot="5576248">
              <a:off x="6089373" y="2803243"/>
              <a:ext cx="664628" cy="664281"/>
              <a:chOff x="6212418" y="1482331"/>
              <a:chExt cx="627249" cy="626921"/>
            </a:xfrm>
          </p:grpSpPr>
          <p:sp>
            <p:nvSpPr>
              <p:cNvPr id="7" name="Google Shape;1471;p57">
                <a:extLst>
                  <a:ext uri="{FF2B5EF4-FFF2-40B4-BE49-F238E27FC236}">
                    <a16:creationId xmlns:a16="http://schemas.microsoft.com/office/drawing/2014/main" id="{29112B35-8A12-0ABE-72C8-ECD5D24991B7}"/>
                  </a:ext>
                </a:extLst>
              </p:cNvPr>
              <p:cNvSpPr/>
              <p:nvPr/>
            </p:nvSpPr>
            <p:spPr>
              <a:xfrm>
                <a:off x="6212418" y="1482331"/>
                <a:ext cx="627249" cy="620800"/>
              </a:xfrm>
              <a:custGeom>
                <a:avLst/>
                <a:gdLst/>
                <a:ahLst/>
                <a:cxnLst/>
                <a:rect l="l" t="t" r="r" b="b"/>
                <a:pathLst>
                  <a:path w="7782" h="7702" extrusionOk="0">
                    <a:moveTo>
                      <a:pt x="6112" y="1623"/>
                    </a:moveTo>
                    <a:cubicBezTo>
                      <a:pt x="6112" y="1623"/>
                      <a:pt x="6112" y="1623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12" y="1623"/>
                      <a:pt x="6112" y="1623"/>
                    </a:cubicBezTo>
                    <a:close/>
                    <a:moveTo>
                      <a:pt x="1032" y="1"/>
                    </a:moveTo>
                    <a:cubicBezTo>
                      <a:pt x="1032" y="1"/>
                      <a:pt x="1" y="4037"/>
                      <a:pt x="1909" y="6207"/>
                    </a:cubicBezTo>
                    <a:cubicBezTo>
                      <a:pt x="1909" y="6207"/>
                      <a:pt x="3569" y="7701"/>
                      <a:pt x="5835" y="7701"/>
                    </a:cubicBezTo>
                    <a:cubicBezTo>
                      <a:pt x="6447" y="7701"/>
                      <a:pt x="7102" y="7592"/>
                      <a:pt x="7781" y="7316"/>
                    </a:cubicBezTo>
                    <a:cubicBezTo>
                      <a:pt x="7781" y="7316"/>
                      <a:pt x="5635" y="6499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09" y="1623"/>
                      <a:pt x="6104" y="1623"/>
                    </a:cubicBezTo>
                    <a:cubicBezTo>
                      <a:pt x="5980" y="1623"/>
                      <a:pt x="4400" y="1465"/>
                      <a:pt x="10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Google Shape;1472;p57">
                <a:extLst>
                  <a:ext uri="{FF2B5EF4-FFF2-40B4-BE49-F238E27FC236}">
                    <a16:creationId xmlns:a16="http://schemas.microsoft.com/office/drawing/2014/main" id="{9FB35703-9D94-8B06-FC81-670F44C2D886}"/>
                  </a:ext>
                </a:extLst>
              </p:cNvPr>
              <p:cNvSpPr/>
              <p:nvPr/>
            </p:nvSpPr>
            <p:spPr>
              <a:xfrm>
                <a:off x="6365722" y="1881228"/>
                <a:ext cx="473459" cy="228024"/>
              </a:xfrm>
              <a:custGeom>
                <a:avLst/>
                <a:gdLst/>
                <a:ahLst/>
                <a:cxnLst/>
                <a:rect l="l" t="t" r="r" b="b"/>
                <a:pathLst>
                  <a:path w="5874" h="2829" extrusionOk="0">
                    <a:moveTo>
                      <a:pt x="5873" y="2367"/>
                    </a:moveTo>
                    <a:cubicBezTo>
                      <a:pt x="5872" y="2368"/>
                      <a:pt x="5870" y="2368"/>
                      <a:pt x="5869" y="2369"/>
                    </a:cubicBezTo>
                    <a:lnTo>
                      <a:pt x="5869" y="2369"/>
                    </a:lnTo>
                    <a:cubicBezTo>
                      <a:pt x="5872" y="2368"/>
                      <a:pt x="5874" y="2368"/>
                      <a:pt x="5873" y="2367"/>
                    </a:cubicBezTo>
                    <a:close/>
                    <a:moveTo>
                      <a:pt x="2141" y="0"/>
                    </a:moveTo>
                    <a:cubicBezTo>
                      <a:pt x="2141" y="0"/>
                      <a:pt x="1496" y="1415"/>
                      <a:pt x="546" y="1415"/>
                    </a:cubicBezTo>
                    <a:cubicBezTo>
                      <a:pt x="373" y="1415"/>
                      <a:pt x="191" y="1368"/>
                      <a:pt x="1" y="1258"/>
                    </a:cubicBezTo>
                    <a:lnTo>
                      <a:pt x="1" y="1258"/>
                    </a:lnTo>
                    <a:cubicBezTo>
                      <a:pt x="1" y="1258"/>
                      <a:pt x="1394" y="2828"/>
                      <a:pt x="3689" y="2828"/>
                    </a:cubicBezTo>
                    <a:cubicBezTo>
                      <a:pt x="4346" y="2828"/>
                      <a:pt x="5076" y="2700"/>
                      <a:pt x="5869" y="2369"/>
                    </a:cubicBezTo>
                    <a:lnTo>
                      <a:pt x="5869" y="2369"/>
                    </a:lnTo>
                    <a:cubicBezTo>
                      <a:pt x="5850" y="2374"/>
                      <a:pt x="5766" y="2386"/>
                      <a:pt x="5633" y="2386"/>
                    </a:cubicBezTo>
                    <a:cubicBezTo>
                      <a:pt x="5034" y="2386"/>
                      <a:pt x="3434" y="2150"/>
                      <a:pt x="21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3279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000" y="593366"/>
            <a:ext cx="10272000" cy="1429540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Статья 9. Федеральный закон от 7 февраля 2011 г. N 6-ФЗ </a:t>
            </a:r>
            <a:r>
              <a:rPr lang="ru-RU" sz="2400" b="1" dirty="0">
                <a:solidFill>
                  <a:schemeClr val="tx1"/>
                </a:solidFill>
              </a:rPr>
              <a:t>«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Об общих принципах организации и деятельности контрольно-счетных органов субъектов Российской Федерации, федеральных территорий и муниципальных образований»</a:t>
            </a:r>
          </a:p>
        </p:txBody>
      </p:sp>
      <p:cxnSp>
        <p:nvCxnSpPr>
          <p:cNvPr id="3" name="Google Shape;628;p39"/>
          <p:cNvCxnSpPr>
            <a:cxnSpLocks/>
          </p:cNvCxnSpPr>
          <p:nvPr/>
        </p:nvCxnSpPr>
        <p:spPr>
          <a:xfrm rot="16200000" flipH="1">
            <a:off x="28679" y="3744116"/>
            <a:ext cx="2665992" cy="1034523"/>
          </a:xfrm>
          <a:prstGeom prst="bentConnector2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Google Shape;625;p39"/>
          <p:cNvCxnSpPr>
            <a:cxnSpLocks/>
          </p:cNvCxnSpPr>
          <p:nvPr/>
        </p:nvCxnSpPr>
        <p:spPr>
          <a:xfrm rot="16200000" flipH="1">
            <a:off x="783865" y="1941299"/>
            <a:ext cx="1166076" cy="1030384"/>
          </a:xfrm>
          <a:prstGeom prst="bentConnector3">
            <a:avLst>
              <a:gd name="adj1" fmla="val 100005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388;p35">
            <a:extLst>
              <a:ext uri="{FF2B5EF4-FFF2-40B4-BE49-F238E27FC236}">
                <a16:creationId xmlns:a16="http://schemas.microsoft.com/office/drawing/2014/main" id="{809A3DDE-A29D-B422-E7C3-E5454B43A63E}"/>
              </a:ext>
            </a:extLst>
          </p:cNvPr>
          <p:cNvSpPr txBox="1">
            <a:spLocks/>
          </p:cNvSpPr>
          <p:nvPr/>
        </p:nvSpPr>
        <p:spPr>
          <a:xfrm>
            <a:off x="1944403" y="2521385"/>
            <a:ext cx="6465280" cy="465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ПРЕДЛАГАЕМАЯ ПОПРАВКА: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4412" y="2944461"/>
            <a:ext cx="8988423" cy="9131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67" b="1" i="1" dirty="0">
                <a:latin typeface="Times New Roman" panose="02020603050405020304" pitchFamily="18" charset="0"/>
              </a:rPr>
              <a:t>Статья 9. Основные полномочия контрольно-счетных и </a:t>
            </a:r>
          </a:p>
          <a:p>
            <a:r>
              <a:rPr lang="ru-RU" sz="2667" b="1" i="1" dirty="0">
                <a:latin typeface="Times New Roman" panose="02020603050405020304" pitchFamily="18" charset="0"/>
              </a:rPr>
              <a:t>контрольно-общественных органов</a:t>
            </a:r>
            <a:endParaRPr lang="ru-RU" sz="2667" i="1" dirty="0">
              <a:latin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10799" y="3872671"/>
            <a:ext cx="76142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</a:rPr>
              <a:t>Ввести в пункт 2. Контрольно-общественный орган муниципального образования осуществляет следующие основные полномочия.</a:t>
            </a:r>
          </a:p>
          <a:p>
            <a:r>
              <a:rPr lang="ru-RU" sz="2400" dirty="0">
                <a:latin typeface="Times New Roman" panose="02020603050405020304" pitchFamily="18" charset="0"/>
              </a:rPr>
              <a:t>14) Готовит заключение к проекту местного бюджета и к отчёту об исполнении местного бюджета.</a:t>
            </a:r>
          </a:p>
        </p:txBody>
      </p:sp>
      <p:grpSp>
        <p:nvGrpSpPr>
          <p:cNvPr id="8" name="Google Shape;876;p45">
            <a:extLst>
              <a:ext uri="{FF2B5EF4-FFF2-40B4-BE49-F238E27FC236}">
                <a16:creationId xmlns:a16="http://schemas.microsoft.com/office/drawing/2014/main" id="{B3EABC13-8A78-D952-5879-961FC8B67FBB}"/>
              </a:ext>
            </a:extLst>
          </p:cNvPr>
          <p:cNvGrpSpPr/>
          <p:nvPr/>
        </p:nvGrpSpPr>
        <p:grpSpPr>
          <a:xfrm>
            <a:off x="8026520" y="2113249"/>
            <a:ext cx="3650865" cy="4296257"/>
            <a:chOff x="4688587" y="265252"/>
            <a:chExt cx="3894808" cy="4583322"/>
          </a:xfrm>
        </p:grpSpPr>
        <p:grpSp>
          <p:nvGrpSpPr>
            <p:cNvPr id="9" name="Google Shape;889;p45">
              <a:extLst>
                <a:ext uri="{FF2B5EF4-FFF2-40B4-BE49-F238E27FC236}">
                  <a16:creationId xmlns:a16="http://schemas.microsoft.com/office/drawing/2014/main" id="{5FF548B6-4367-F37B-B899-2444A9904023}"/>
                </a:ext>
              </a:extLst>
            </p:cNvPr>
            <p:cNvGrpSpPr/>
            <p:nvPr/>
          </p:nvGrpSpPr>
          <p:grpSpPr>
            <a:xfrm>
              <a:off x="5920986" y="3337752"/>
              <a:ext cx="1883641" cy="1510822"/>
              <a:chOff x="2007275" y="149692"/>
              <a:chExt cx="2203346" cy="1767043"/>
            </a:xfrm>
          </p:grpSpPr>
          <p:sp>
            <p:nvSpPr>
              <p:cNvPr id="19" name="Google Shape;890;p45">
                <a:extLst>
                  <a:ext uri="{FF2B5EF4-FFF2-40B4-BE49-F238E27FC236}">
                    <a16:creationId xmlns:a16="http://schemas.microsoft.com/office/drawing/2014/main" id="{8BBF08F9-28E3-F3A2-FBE3-0874819F2B59}"/>
                  </a:ext>
                </a:extLst>
              </p:cNvPr>
              <p:cNvSpPr/>
              <p:nvPr/>
            </p:nvSpPr>
            <p:spPr>
              <a:xfrm>
                <a:off x="2007275" y="1636718"/>
                <a:ext cx="2203346" cy="280017"/>
              </a:xfrm>
              <a:custGeom>
                <a:avLst/>
                <a:gdLst/>
                <a:ahLst/>
                <a:cxnLst/>
                <a:rect l="l" t="t" r="r" b="b"/>
                <a:pathLst>
                  <a:path w="17130" h="2177" extrusionOk="0">
                    <a:moveTo>
                      <a:pt x="8562" y="0"/>
                    </a:moveTo>
                    <a:cubicBezTo>
                      <a:pt x="3834" y="0"/>
                      <a:pt x="1" y="489"/>
                      <a:pt x="1" y="1085"/>
                    </a:cubicBezTo>
                    <a:cubicBezTo>
                      <a:pt x="1" y="1687"/>
                      <a:pt x="3834" y="2176"/>
                      <a:pt x="8562" y="2176"/>
                    </a:cubicBezTo>
                    <a:cubicBezTo>
                      <a:pt x="13296" y="2176"/>
                      <a:pt x="17129" y="1687"/>
                      <a:pt x="17129" y="1085"/>
                    </a:cubicBezTo>
                    <a:cubicBezTo>
                      <a:pt x="17129" y="489"/>
                      <a:pt x="13296" y="0"/>
                      <a:pt x="856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Google Shape;891;p45">
                <a:extLst>
                  <a:ext uri="{FF2B5EF4-FFF2-40B4-BE49-F238E27FC236}">
                    <a16:creationId xmlns:a16="http://schemas.microsoft.com/office/drawing/2014/main" id="{E2C50EED-5E55-0B8E-6B06-A8B50919A8D6}"/>
                  </a:ext>
                </a:extLst>
              </p:cNvPr>
              <p:cNvSpPr/>
              <p:nvPr/>
            </p:nvSpPr>
            <p:spPr>
              <a:xfrm>
                <a:off x="2646795" y="212589"/>
                <a:ext cx="918897" cy="427292"/>
              </a:xfrm>
              <a:custGeom>
                <a:avLst/>
                <a:gdLst/>
                <a:ahLst/>
                <a:cxnLst/>
                <a:rect l="l" t="t" r="r" b="b"/>
                <a:pathLst>
                  <a:path w="7144" h="3322" fill="none" extrusionOk="0">
                    <a:moveTo>
                      <a:pt x="5480" y="3322"/>
                    </a:moveTo>
                    <a:lnTo>
                      <a:pt x="1664" y="3322"/>
                    </a:lnTo>
                    <a:cubicBezTo>
                      <a:pt x="746" y="3322"/>
                      <a:pt x="1" y="2576"/>
                      <a:pt x="1" y="1658"/>
                    </a:cubicBezTo>
                    <a:lnTo>
                      <a:pt x="1" y="1658"/>
                    </a:lnTo>
                    <a:cubicBezTo>
                      <a:pt x="1" y="746"/>
                      <a:pt x="746" y="1"/>
                      <a:pt x="1664" y="1"/>
                    </a:cubicBezTo>
                    <a:lnTo>
                      <a:pt x="5480" y="1"/>
                    </a:lnTo>
                    <a:cubicBezTo>
                      <a:pt x="6398" y="1"/>
                      <a:pt x="7143" y="746"/>
                      <a:pt x="7143" y="1658"/>
                    </a:cubicBezTo>
                    <a:lnTo>
                      <a:pt x="7143" y="1658"/>
                    </a:lnTo>
                    <a:cubicBezTo>
                      <a:pt x="7143" y="2576"/>
                      <a:pt x="6398" y="3322"/>
                      <a:pt x="5480" y="3322"/>
                    </a:cubicBezTo>
                    <a:close/>
                  </a:path>
                </a:pathLst>
              </a:custGeom>
              <a:noFill/>
              <a:ln w="25200" cap="flat" cmpd="sng">
                <a:solidFill>
                  <a:schemeClr val="accent1"/>
                </a:solidFill>
                <a:prstDash val="solid"/>
                <a:miter lim="5961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Google Shape;892;p45">
                <a:extLst>
                  <a:ext uri="{FF2B5EF4-FFF2-40B4-BE49-F238E27FC236}">
                    <a16:creationId xmlns:a16="http://schemas.microsoft.com/office/drawing/2014/main" id="{1832CAEC-95C2-ADCE-EDD7-18DC8837354D}"/>
                  </a:ext>
                </a:extLst>
              </p:cNvPr>
              <p:cNvSpPr/>
              <p:nvPr/>
            </p:nvSpPr>
            <p:spPr>
              <a:xfrm>
                <a:off x="3490443" y="410413"/>
                <a:ext cx="149591" cy="63798"/>
              </a:xfrm>
              <a:custGeom>
                <a:avLst/>
                <a:gdLst/>
                <a:ahLst/>
                <a:cxnLst/>
                <a:rect l="l" t="t" r="r" b="b"/>
                <a:pathLst>
                  <a:path w="1163" h="496" extrusionOk="0">
                    <a:moveTo>
                      <a:pt x="495" y="1"/>
                    </a:moveTo>
                    <a:cubicBezTo>
                      <a:pt x="227" y="1"/>
                      <a:pt x="0" y="222"/>
                      <a:pt x="0" y="496"/>
                    </a:cubicBezTo>
                    <a:lnTo>
                      <a:pt x="1163" y="496"/>
                    </a:lnTo>
                    <a:cubicBezTo>
                      <a:pt x="1163" y="228"/>
                      <a:pt x="942" y="1"/>
                      <a:pt x="6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Google Shape;893;p45">
                <a:extLst>
                  <a:ext uri="{FF2B5EF4-FFF2-40B4-BE49-F238E27FC236}">
                    <a16:creationId xmlns:a16="http://schemas.microsoft.com/office/drawing/2014/main" id="{566E2432-27A6-18A2-BCFB-A6DA95A045A5}"/>
                  </a:ext>
                </a:extLst>
              </p:cNvPr>
              <p:cNvSpPr/>
              <p:nvPr/>
            </p:nvSpPr>
            <p:spPr>
              <a:xfrm>
                <a:off x="3490443" y="460320"/>
                <a:ext cx="148819" cy="16978"/>
              </a:xfrm>
              <a:custGeom>
                <a:avLst/>
                <a:gdLst/>
                <a:ahLst/>
                <a:cxnLst/>
                <a:rect l="l" t="t" r="r" b="b"/>
                <a:pathLst>
                  <a:path w="1157" h="132" extrusionOk="0">
                    <a:moveTo>
                      <a:pt x="0" y="0"/>
                    </a:moveTo>
                    <a:lnTo>
                      <a:pt x="0" y="132"/>
                    </a:lnTo>
                    <a:lnTo>
                      <a:pt x="1157" y="132"/>
                    </a:lnTo>
                    <a:lnTo>
                      <a:pt x="115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Google Shape;894;p45">
                <a:extLst>
                  <a:ext uri="{FF2B5EF4-FFF2-40B4-BE49-F238E27FC236}">
                    <a16:creationId xmlns:a16="http://schemas.microsoft.com/office/drawing/2014/main" id="{64F851D5-34B9-E804-62BC-0DCE156D0130}"/>
                  </a:ext>
                </a:extLst>
              </p:cNvPr>
              <p:cNvSpPr/>
              <p:nvPr/>
            </p:nvSpPr>
            <p:spPr>
              <a:xfrm>
                <a:off x="2573222" y="410413"/>
                <a:ext cx="148948" cy="63798"/>
              </a:xfrm>
              <a:custGeom>
                <a:avLst/>
                <a:gdLst/>
                <a:ahLst/>
                <a:cxnLst/>
                <a:rect l="l" t="t" r="r" b="b"/>
                <a:pathLst>
                  <a:path w="1158" h="496" extrusionOk="0">
                    <a:moveTo>
                      <a:pt x="489" y="1"/>
                    </a:moveTo>
                    <a:cubicBezTo>
                      <a:pt x="221" y="1"/>
                      <a:pt x="1" y="222"/>
                      <a:pt x="1" y="496"/>
                    </a:cubicBezTo>
                    <a:lnTo>
                      <a:pt x="1157" y="496"/>
                    </a:lnTo>
                    <a:cubicBezTo>
                      <a:pt x="1157" y="228"/>
                      <a:pt x="937" y="1"/>
                      <a:pt x="6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Google Shape;895;p45">
                <a:extLst>
                  <a:ext uri="{FF2B5EF4-FFF2-40B4-BE49-F238E27FC236}">
                    <a16:creationId xmlns:a16="http://schemas.microsoft.com/office/drawing/2014/main" id="{F0B7780F-A943-E201-4F85-33ECAD173AEA}"/>
                  </a:ext>
                </a:extLst>
              </p:cNvPr>
              <p:cNvSpPr/>
              <p:nvPr/>
            </p:nvSpPr>
            <p:spPr>
              <a:xfrm>
                <a:off x="2573222" y="460320"/>
                <a:ext cx="148948" cy="16978"/>
              </a:xfrm>
              <a:custGeom>
                <a:avLst/>
                <a:gdLst/>
                <a:ahLst/>
                <a:cxnLst/>
                <a:rect l="l" t="t" r="r" b="b"/>
                <a:pathLst>
                  <a:path w="1158" h="132" extrusionOk="0">
                    <a:moveTo>
                      <a:pt x="1" y="0"/>
                    </a:moveTo>
                    <a:lnTo>
                      <a:pt x="1" y="132"/>
                    </a:lnTo>
                    <a:lnTo>
                      <a:pt x="1157" y="132"/>
                    </a:lnTo>
                    <a:lnTo>
                      <a:pt x="115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Google Shape;896;p45">
                <a:extLst>
                  <a:ext uri="{FF2B5EF4-FFF2-40B4-BE49-F238E27FC236}">
                    <a16:creationId xmlns:a16="http://schemas.microsoft.com/office/drawing/2014/main" id="{A88F7EAF-4998-FFFC-A554-E7FC07EA890E}"/>
                  </a:ext>
                </a:extLst>
              </p:cNvPr>
              <p:cNvSpPr/>
              <p:nvPr/>
            </p:nvSpPr>
            <p:spPr>
              <a:xfrm>
                <a:off x="2919093" y="149692"/>
                <a:ext cx="388190" cy="125152"/>
              </a:xfrm>
              <a:custGeom>
                <a:avLst/>
                <a:gdLst/>
                <a:ahLst/>
                <a:cxnLst/>
                <a:rect l="l" t="t" r="r" b="b"/>
                <a:pathLst>
                  <a:path w="3018" h="973" extrusionOk="0">
                    <a:moveTo>
                      <a:pt x="483" y="1"/>
                    </a:moveTo>
                    <a:cubicBezTo>
                      <a:pt x="215" y="1"/>
                      <a:pt x="0" y="221"/>
                      <a:pt x="0" y="490"/>
                    </a:cubicBezTo>
                    <a:cubicBezTo>
                      <a:pt x="0" y="758"/>
                      <a:pt x="215" y="973"/>
                      <a:pt x="483" y="973"/>
                    </a:cubicBezTo>
                    <a:lnTo>
                      <a:pt x="2534" y="973"/>
                    </a:lnTo>
                    <a:cubicBezTo>
                      <a:pt x="2802" y="973"/>
                      <a:pt x="3017" y="758"/>
                      <a:pt x="3017" y="490"/>
                    </a:cubicBezTo>
                    <a:cubicBezTo>
                      <a:pt x="3017" y="221"/>
                      <a:pt x="2802" y="1"/>
                      <a:pt x="253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Google Shape;897;p45">
                <a:extLst>
                  <a:ext uri="{FF2B5EF4-FFF2-40B4-BE49-F238E27FC236}">
                    <a16:creationId xmlns:a16="http://schemas.microsoft.com/office/drawing/2014/main" id="{09435438-777A-B3A8-A6D2-A566E07C309B}"/>
                  </a:ext>
                </a:extLst>
              </p:cNvPr>
              <p:cNvSpPr/>
              <p:nvPr/>
            </p:nvSpPr>
            <p:spPr>
              <a:xfrm>
                <a:off x="2475082" y="1736402"/>
                <a:ext cx="130426" cy="8900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692" extrusionOk="0">
                    <a:moveTo>
                      <a:pt x="0" y="0"/>
                    </a:moveTo>
                    <a:lnTo>
                      <a:pt x="0" y="185"/>
                    </a:lnTo>
                    <a:cubicBezTo>
                      <a:pt x="0" y="471"/>
                      <a:pt x="233" y="692"/>
                      <a:pt x="507" y="692"/>
                    </a:cubicBezTo>
                    <a:cubicBezTo>
                      <a:pt x="787" y="692"/>
                      <a:pt x="1014" y="471"/>
                      <a:pt x="1014" y="185"/>
                    </a:cubicBezTo>
                    <a:lnTo>
                      <a:pt x="10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Google Shape;898;p45">
                <a:extLst>
                  <a:ext uri="{FF2B5EF4-FFF2-40B4-BE49-F238E27FC236}">
                    <a16:creationId xmlns:a16="http://schemas.microsoft.com/office/drawing/2014/main" id="{51A19555-E0EC-7F34-1A3A-A9242F4AD2B4}"/>
                  </a:ext>
                </a:extLst>
              </p:cNvPr>
              <p:cNvSpPr/>
              <p:nvPr/>
            </p:nvSpPr>
            <p:spPr>
              <a:xfrm>
                <a:off x="2475082" y="1764699"/>
                <a:ext cx="130426" cy="1324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103" extrusionOk="0">
                    <a:moveTo>
                      <a:pt x="0" y="1"/>
                    </a:moveTo>
                    <a:lnTo>
                      <a:pt x="0" y="102"/>
                    </a:lnTo>
                    <a:lnTo>
                      <a:pt x="1014" y="102"/>
                    </a:lnTo>
                    <a:lnTo>
                      <a:pt x="101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" name="Google Shape;899;p45">
                <a:extLst>
                  <a:ext uri="{FF2B5EF4-FFF2-40B4-BE49-F238E27FC236}">
                    <a16:creationId xmlns:a16="http://schemas.microsoft.com/office/drawing/2014/main" id="{E0A85ACE-D492-5902-3CB3-9EFFAEADBDBB}"/>
                  </a:ext>
                </a:extLst>
              </p:cNvPr>
              <p:cNvSpPr/>
              <p:nvPr/>
            </p:nvSpPr>
            <p:spPr>
              <a:xfrm>
                <a:off x="3606976" y="1736402"/>
                <a:ext cx="131197" cy="89008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692" extrusionOk="0">
                    <a:moveTo>
                      <a:pt x="0" y="0"/>
                    </a:moveTo>
                    <a:lnTo>
                      <a:pt x="0" y="185"/>
                    </a:lnTo>
                    <a:cubicBezTo>
                      <a:pt x="0" y="471"/>
                      <a:pt x="233" y="692"/>
                      <a:pt x="513" y="692"/>
                    </a:cubicBezTo>
                    <a:cubicBezTo>
                      <a:pt x="787" y="692"/>
                      <a:pt x="1020" y="471"/>
                      <a:pt x="1014" y="185"/>
                    </a:cubicBezTo>
                    <a:lnTo>
                      <a:pt x="101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" name="Google Shape;900;p45">
                <a:extLst>
                  <a:ext uri="{FF2B5EF4-FFF2-40B4-BE49-F238E27FC236}">
                    <a16:creationId xmlns:a16="http://schemas.microsoft.com/office/drawing/2014/main" id="{2A99FAC0-7882-BD2B-B25D-DD77F02FA248}"/>
                  </a:ext>
                </a:extLst>
              </p:cNvPr>
              <p:cNvSpPr/>
              <p:nvPr/>
            </p:nvSpPr>
            <p:spPr>
              <a:xfrm>
                <a:off x="3606976" y="1764699"/>
                <a:ext cx="130426" cy="1324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103" extrusionOk="0">
                    <a:moveTo>
                      <a:pt x="0" y="1"/>
                    </a:moveTo>
                    <a:lnTo>
                      <a:pt x="0" y="102"/>
                    </a:lnTo>
                    <a:lnTo>
                      <a:pt x="1014" y="102"/>
                    </a:lnTo>
                    <a:lnTo>
                      <a:pt x="101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" name="Google Shape;901;p45">
                <a:extLst>
                  <a:ext uri="{FF2B5EF4-FFF2-40B4-BE49-F238E27FC236}">
                    <a16:creationId xmlns:a16="http://schemas.microsoft.com/office/drawing/2014/main" id="{ADBC1A89-AADC-808D-034B-C2626749E6C5}"/>
                  </a:ext>
                </a:extLst>
              </p:cNvPr>
              <p:cNvSpPr/>
              <p:nvPr/>
            </p:nvSpPr>
            <p:spPr>
              <a:xfrm>
                <a:off x="2265681" y="609138"/>
                <a:ext cx="1683444" cy="1156467"/>
              </a:xfrm>
              <a:custGeom>
                <a:avLst/>
                <a:gdLst/>
                <a:ahLst/>
                <a:cxnLst/>
                <a:rect l="l" t="t" r="r" b="b"/>
                <a:pathLst>
                  <a:path w="13088" h="8991" extrusionOk="0">
                    <a:moveTo>
                      <a:pt x="853" y="0"/>
                    </a:moveTo>
                    <a:cubicBezTo>
                      <a:pt x="376" y="0"/>
                      <a:pt x="1" y="382"/>
                      <a:pt x="1" y="859"/>
                    </a:cubicBezTo>
                    <a:lnTo>
                      <a:pt x="1" y="8132"/>
                    </a:lnTo>
                    <a:cubicBezTo>
                      <a:pt x="1" y="8609"/>
                      <a:pt x="388" y="8991"/>
                      <a:pt x="853" y="8991"/>
                    </a:cubicBezTo>
                    <a:lnTo>
                      <a:pt x="12229" y="8991"/>
                    </a:lnTo>
                    <a:cubicBezTo>
                      <a:pt x="12706" y="8991"/>
                      <a:pt x="13087" y="8609"/>
                      <a:pt x="13087" y="8132"/>
                    </a:cubicBezTo>
                    <a:lnTo>
                      <a:pt x="13087" y="859"/>
                    </a:lnTo>
                    <a:cubicBezTo>
                      <a:pt x="13087" y="382"/>
                      <a:pt x="12700" y="0"/>
                      <a:pt x="1222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" name="Google Shape;902;p45">
                <a:extLst>
                  <a:ext uri="{FF2B5EF4-FFF2-40B4-BE49-F238E27FC236}">
                    <a16:creationId xmlns:a16="http://schemas.microsoft.com/office/drawing/2014/main" id="{0389A908-DB00-0E2F-2F67-EF9E6FF648C0}"/>
                  </a:ext>
                </a:extLst>
              </p:cNvPr>
              <p:cNvSpPr/>
              <p:nvPr/>
            </p:nvSpPr>
            <p:spPr>
              <a:xfrm>
                <a:off x="2388389" y="669720"/>
                <a:ext cx="1435712" cy="967903"/>
              </a:xfrm>
              <a:custGeom>
                <a:avLst/>
                <a:gdLst/>
                <a:ahLst/>
                <a:cxnLst/>
                <a:rect l="l" t="t" r="r" b="b"/>
                <a:pathLst>
                  <a:path w="11162" h="7525" extrusionOk="0">
                    <a:moveTo>
                      <a:pt x="1300" y="0"/>
                    </a:moveTo>
                    <a:cubicBezTo>
                      <a:pt x="579" y="0"/>
                      <a:pt x="1" y="578"/>
                      <a:pt x="1" y="1300"/>
                    </a:cubicBezTo>
                    <a:lnTo>
                      <a:pt x="1" y="6218"/>
                    </a:lnTo>
                    <a:cubicBezTo>
                      <a:pt x="1" y="6946"/>
                      <a:pt x="579" y="7524"/>
                      <a:pt x="1300" y="7524"/>
                    </a:cubicBezTo>
                    <a:lnTo>
                      <a:pt x="9856" y="7524"/>
                    </a:lnTo>
                    <a:cubicBezTo>
                      <a:pt x="10583" y="7524"/>
                      <a:pt x="11161" y="6946"/>
                      <a:pt x="11161" y="6218"/>
                    </a:cubicBezTo>
                    <a:lnTo>
                      <a:pt x="11161" y="1300"/>
                    </a:lnTo>
                    <a:cubicBezTo>
                      <a:pt x="11161" y="578"/>
                      <a:pt x="10583" y="0"/>
                      <a:pt x="985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" name="Google Shape;903;p45">
                <a:extLst>
                  <a:ext uri="{FF2B5EF4-FFF2-40B4-BE49-F238E27FC236}">
                    <a16:creationId xmlns:a16="http://schemas.microsoft.com/office/drawing/2014/main" id="{94E99A80-D01B-D9D0-BBD6-3B784955A24A}"/>
                  </a:ext>
                </a:extLst>
              </p:cNvPr>
              <p:cNvSpPr/>
              <p:nvPr/>
            </p:nvSpPr>
            <p:spPr>
              <a:xfrm>
                <a:off x="2264138" y="609138"/>
                <a:ext cx="1684988" cy="702550"/>
              </a:xfrm>
              <a:custGeom>
                <a:avLst/>
                <a:gdLst/>
                <a:ahLst/>
                <a:cxnLst/>
                <a:rect l="l" t="t" r="r" b="b"/>
                <a:pathLst>
                  <a:path w="13100" h="5462" extrusionOk="0">
                    <a:moveTo>
                      <a:pt x="859" y="0"/>
                    </a:moveTo>
                    <a:cubicBezTo>
                      <a:pt x="382" y="0"/>
                      <a:pt x="1" y="382"/>
                      <a:pt x="1" y="859"/>
                    </a:cubicBezTo>
                    <a:lnTo>
                      <a:pt x="1" y="5384"/>
                    </a:lnTo>
                    <a:cubicBezTo>
                      <a:pt x="90" y="5431"/>
                      <a:pt x="198" y="5461"/>
                      <a:pt x="311" y="5461"/>
                    </a:cubicBezTo>
                    <a:lnTo>
                      <a:pt x="12789" y="5461"/>
                    </a:lnTo>
                    <a:cubicBezTo>
                      <a:pt x="12903" y="5461"/>
                      <a:pt x="13010" y="5431"/>
                      <a:pt x="13099" y="5384"/>
                    </a:cubicBezTo>
                    <a:lnTo>
                      <a:pt x="13099" y="859"/>
                    </a:lnTo>
                    <a:cubicBezTo>
                      <a:pt x="13099" y="382"/>
                      <a:pt x="12712" y="0"/>
                      <a:pt x="12235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" name="Google Shape;904;p45">
                <a:extLst>
                  <a:ext uri="{FF2B5EF4-FFF2-40B4-BE49-F238E27FC236}">
                    <a16:creationId xmlns:a16="http://schemas.microsoft.com/office/drawing/2014/main" id="{3B2EC2A2-3385-FD86-8B46-0A9A83601F21}"/>
                  </a:ext>
                </a:extLst>
              </p:cNvPr>
              <p:cNvSpPr/>
              <p:nvPr/>
            </p:nvSpPr>
            <p:spPr>
              <a:xfrm>
                <a:off x="2225808" y="473311"/>
                <a:ext cx="1762420" cy="803006"/>
              </a:xfrm>
              <a:custGeom>
                <a:avLst/>
                <a:gdLst/>
                <a:ahLst/>
                <a:cxnLst/>
                <a:rect l="l" t="t" r="r" b="b"/>
                <a:pathLst>
                  <a:path w="13702" h="6243" extrusionOk="0">
                    <a:moveTo>
                      <a:pt x="1819" y="1"/>
                    </a:moveTo>
                    <a:cubicBezTo>
                      <a:pt x="818" y="1"/>
                      <a:pt x="1" y="812"/>
                      <a:pt x="1" y="1819"/>
                    </a:cubicBezTo>
                    <a:lnTo>
                      <a:pt x="1" y="4425"/>
                    </a:lnTo>
                    <a:cubicBezTo>
                      <a:pt x="1" y="5432"/>
                      <a:pt x="818" y="6243"/>
                      <a:pt x="1819" y="6243"/>
                    </a:cubicBezTo>
                    <a:lnTo>
                      <a:pt x="11883" y="6243"/>
                    </a:lnTo>
                    <a:cubicBezTo>
                      <a:pt x="12890" y="6243"/>
                      <a:pt x="13701" y="5432"/>
                      <a:pt x="13701" y="4425"/>
                    </a:cubicBezTo>
                    <a:lnTo>
                      <a:pt x="13701" y="1819"/>
                    </a:lnTo>
                    <a:cubicBezTo>
                      <a:pt x="13701" y="812"/>
                      <a:pt x="12890" y="1"/>
                      <a:pt x="1188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" name="Google Shape;905;p45">
                <a:extLst>
                  <a:ext uri="{FF2B5EF4-FFF2-40B4-BE49-F238E27FC236}">
                    <a16:creationId xmlns:a16="http://schemas.microsoft.com/office/drawing/2014/main" id="{D0413793-E8B3-2B91-A749-762AA7D8798E}"/>
                  </a:ext>
                </a:extLst>
              </p:cNvPr>
              <p:cNvSpPr/>
              <p:nvPr/>
            </p:nvSpPr>
            <p:spPr>
              <a:xfrm>
                <a:off x="3895995" y="556145"/>
                <a:ext cx="14792" cy="167341"/>
              </a:xfrm>
              <a:custGeom>
                <a:avLst/>
                <a:gdLst/>
                <a:ahLst/>
                <a:cxnLst/>
                <a:rect l="l" t="t" r="r" b="b"/>
                <a:pathLst>
                  <a:path w="115" h="1301" extrusionOk="0">
                    <a:moveTo>
                      <a:pt x="1" y="1"/>
                    </a:moveTo>
                    <a:lnTo>
                      <a:pt x="1" y="436"/>
                    </a:lnTo>
                    <a:lnTo>
                      <a:pt x="114" y="436"/>
                    </a:lnTo>
                    <a:lnTo>
                      <a:pt x="114" y="1"/>
                    </a:lnTo>
                    <a:close/>
                    <a:moveTo>
                      <a:pt x="1" y="865"/>
                    </a:moveTo>
                    <a:lnTo>
                      <a:pt x="1" y="1300"/>
                    </a:lnTo>
                    <a:lnTo>
                      <a:pt x="114" y="1300"/>
                    </a:lnTo>
                    <a:lnTo>
                      <a:pt x="114" y="86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5" name="Google Shape;906;p45">
                <a:extLst>
                  <a:ext uri="{FF2B5EF4-FFF2-40B4-BE49-F238E27FC236}">
                    <a16:creationId xmlns:a16="http://schemas.microsoft.com/office/drawing/2014/main" id="{F3B121FB-3B1D-43DB-B67B-39972883DDE3}"/>
                  </a:ext>
                </a:extLst>
              </p:cNvPr>
              <p:cNvSpPr/>
              <p:nvPr/>
            </p:nvSpPr>
            <p:spPr>
              <a:xfrm>
                <a:off x="2301825" y="556145"/>
                <a:ext cx="1608970" cy="661133"/>
              </a:xfrm>
              <a:custGeom>
                <a:avLst/>
                <a:gdLst/>
                <a:ahLst/>
                <a:cxnLst/>
                <a:rect l="l" t="t" r="r" b="b"/>
                <a:pathLst>
                  <a:path w="12509" h="5140" extrusionOk="0">
                    <a:moveTo>
                      <a:pt x="0" y="1"/>
                    </a:moveTo>
                    <a:lnTo>
                      <a:pt x="0" y="436"/>
                    </a:lnTo>
                    <a:lnTo>
                      <a:pt x="113" y="436"/>
                    </a:lnTo>
                    <a:lnTo>
                      <a:pt x="113" y="1"/>
                    </a:lnTo>
                    <a:close/>
                    <a:moveTo>
                      <a:pt x="0" y="865"/>
                    </a:moveTo>
                    <a:lnTo>
                      <a:pt x="0" y="1300"/>
                    </a:lnTo>
                    <a:lnTo>
                      <a:pt x="113" y="1300"/>
                    </a:lnTo>
                    <a:lnTo>
                      <a:pt x="113" y="865"/>
                    </a:lnTo>
                    <a:close/>
                    <a:moveTo>
                      <a:pt x="0" y="1730"/>
                    </a:moveTo>
                    <a:lnTo>
                      <a:pt x="0" y="2165"/>
                    </a:lnTo>
                    <a:lnTo>
                      <a:pt x="113" y="2165"/>
                    </a:lnTo>
                    <a:lnTo>
                      <a:pt x="113" y="1730"/>
                    </a:lnTo>
                    <a:close/>
                    <a:moveTo>
                      <a:pt x="12395" y="1730"/>
                    </a:moveTo>
                    <a:lnTo>
                      <a:pt x="12395" y="2165"/>
                    </a:lnTo>
                    <a:lnTo>
                      <a:pt x="12508" y="2165"/>
                    </a:lnTo>
                    <a:lnTo>
                      <a:pt x="12508" y="1730"/>
                    </a:lnTo>
                    <a:close/>
                    <a:moveTo>
                      <a:pt x="0" y="2594"/>
                    </a:moveTo>
                    <a:lnTo>
                      <a:pt x="0" y="3029"/>
                    </a:lnTo>
                    <a:lnTo>
                      <a:pt x="113" y="3029"/>
                    </a:lnTo>
                    <a:lnTo>
                      <a:pt x="113" y="2594"/>
                    </a:lnTo>
                    <a:close/>
                    <a:moveTo>
                      <a:pt x="12395" y="2594"/>
                    </a:moveTo>
                    <a:lnTo>
                      <a:pt x="12395" y="3029"/>
                    </a:lnTo>
                    <a:lnTo>
                      <a:pt x="12508" y="3029"/>
                    </a:lnTo>
                    <a:lnTo>
                      <a:pt x="12508" y="2594"/>
                    </a:lnTo>
                    <a:close/>
                    <a:moveTo>
                      <a:pt x="0" y="3459"/>
                    </a:moveTo>
                    <a:lnTo>
                      <a:pt x="0" y="3894"/>
                    </a:lnTo>
                    <a:lnTo>
                      <a:pt x="113" y="3894"/>
                    </a:lnTo>
                    <a:lnTo>
                      <a:pt x="113" y="3459"/>
                    </a:lnTo>
                    <a:close/>
                    <a:moveTo>
                      <a:pt x="12395" y="3459"/>
                    </a:moveTo>
                    <a:lnTo>
                      <a:pt x="12395" y="3894"/>
                    </a:lnTo>
                    <a:lnTo>
                      <a:pt x="12508" y="3894"/>
                    </a:lnTo>
                    <a:lnTo>
                      <a:pt x="12508" y="3459"/>
                    </a:lnTo>
                    <a:close/>
                    <a:moveTo>
                      <a:pt x="6" y="4323"/>
                    </a:moveTo>
                    <a:lnTo>
                      <a:pt x="6" y="4472"/>
                    </a:lnTo>
                    <a:cubicBezTo>
                      <a:pt x="6" y="4579"/>
                      <a:pt x="30" y="4675"/>
                      <a:pt x="78" y="4770"/>
                    </a:cubicBezTo>
                    <a:lnTo>
                      <a:pt x="179" y="4723"/>
                    </a:lnTo>
                    <a:cubicBezTo>
                      <a:pt x="143" y="4645"/>
                      <a:pt x="119" y="4562"/>
                      <a:pt x="119" y="4472"/>
                    </a:cubicBezTo>
                    <a:lnTo>
                      <a:pt x="119" y="4323"/>
                    </a:lnTo>
                    <a:close/>
                    <a:moveTo>
                      <a:pt x="12395" y="4323"/>
                    </a:moveTo>
                    <a:lnTo>
                      <a:pt x="12395" y="4472"/>
                    </a:lnTo>
                    <a:cubicBezTo>
                      <a:pt x="12395" y="4556"/>
                      <a:pt x="12371" y="4645"/>
                      <a:pt x="12335" y="4723"/>
                    </a:cubicBezTo>
                    <a:lnTo>
                      <a:pt x="12437" y="4770"/>
                    </a:lnTo>
                    <a:cubicBezTo>
                      <a:pt x="12484" y="4675"/>
                      <a:pt x="12508" y="4579"/>
                      <a:pt x="12508" y="4472"/>
                    </a:cubicBezTo>
                    <a:lnTo>
                      <a:pt x="12508" y="4323"/>
                    </a:lnTo>
                    <a:close/>
                    <a:moveTo>
                      <a:pt x="453" y="4979"/>
                    </a:moveTo>
                    <a:lnTo>
                      <a:pt x="411" y="5086"/>
                    </a:lnTo>
                    <a:cubicBezTo>
                      <a:pt x="495" y="5122"/>
                      <a:pt x="584" y="5140"/>
                      <a:pt x="674" y="5140"/>
                    </a:cubicBezTo>
                    <a:lnTo>
                      <a:pt x="859" y="5140"/>
                    </a:lnTo>
                    <a:lnTo>
                      <a:pt x="859" y="5027"/>
                    </a:lnTo>
                    <a:lnTo>
                      <a:pt x="674" y="5027"/>
                    </a:lnTo>
                    <a:cubicBezTo>
                      <a:pt x="596" y="5027"/>
                      <a:pt x="525" y="5009"/>
                      <a:pt x="453" y="4979"/>
                    </a:cubicBezTo>
                    <a:close/>
                    <a:moveTo>
                      <a:pt x="1288" y="5027"/>
                    </a:moveTo>
                    <a:lnTo>
                      <a:pt x="1288" y="5140"/>
                    </a:lnTo>
                    <a:lnTo>
                      <a:pt x="1723" y="5140"/>
                    </a:lnTo>
                    <a:lnTo>
                      <a:pt x="1723" y="5027"/>
                    </a:lnTo>
                    <a:close/>
                    <a:moveTo>
                      <a:pt x="2152" y="5027"/>
                    </a:moveTo>
                    <a:lnTo>
                      <a:pt x="2152" y="5140"/>
                    </a:lnTo>
                    <a:lnTo>
                      <a:pt x="2588" y="5140"/>
                    </a:lnTo>
                    <a:lnTo>
                      <a:pt x="2588" y="5027"/>
                    </a:lnTo>
                    <a:close/>
                    <a:moveTo>
                      <a:pt x="3017" y="5027"/>
                    </a:moveTo>
                    <a:lnTo>
                      <a:pt x="3017" y="5140"/>
                    </a:lnTo>
                    <a:lnTo>
                      <a:pt x="3452" y="5140"/>
                    </a:lnTo>
                    <a:lnTo>
                      <a:pt x="3452" y="5027"/>
                    </a:lnTo>
                    <a:close/>
                    <a:moveTo>
                      <a:pt x="3881" y="5027"/>
                    </a:moveTo>
                    <a:lnTo>
                      <a:pt x="3881" y="5140"/>
                    </a:lnTo>
                    <a:lnTo>
                      <a:pt x="4316" y="5140"/>
                    </a:lnTo>
                    <a:lnTo>
                      <a:pt x="4316" y="5027"/>
                    </a:lnTo>
                    <a:close/>
                    <a:moveTo>
                      <a:pt x="4746" y="5027"/>
                    </a:moveTo>
                    <a:lnTo>
                      <a:pt x="4746" y="5140"/>
                    </a:lnTo>
                    <a:lnTo>
                      <a:pt x="5181" y="5140"/>
                    </a:lnTo>
                    <a:lnTo>
                      <a:pt x="5181" y="5027"/>
                    </a:lnTo>
                    <a:close/>
                    <a:moveTo>
                      <a:pt x="5604" y="5027"/>
                    </a:moveTo>
                    <a:lnTo>
                      <a:pt x="5604" y="5140"/>
                    </a:lnTo>
                    <a:lnTo>
                      <a:pt x="6039" y="5140"/>
                    </a:lnTo>
                    <a:lnTo>
                      <a:pt x="6039" y="5027"/>
                    </a:lnTo>
                    <a:close/>
                    <a:moveTo>
                      <a:pt x="6469" y="5027"/>
                    </a:moveTo>
                    <a:lnTo>
                      <a:pt x="6469" y="5140"/>
                    </a:lnTo>
                    <a:lnTo>
                      <a:pt x="6904" y="5140"/>
                    </a:lnTo>
                    <a:lnTo>
                      <a:pt x="6904" y="5027"/>
                    </a:lnTo>
                    <a:close/>
                    <a:moveTo>
                      <a:pt x="7333" y="5027"/>
                    </a:moveTo>
                    <a:lnTo>
                      <a:pt x="7333" y="5140"/>
                    </a:lnTo>
                    <a:lnTo>
                      <a:pt x="7762" y="5140"/>
                    </a:lnTo>
                    <a:lnTo>
                      <a:pt x="7762" y="5027"/>
                    </a:lnTo>
                    <a:close/>
                    <a:moveTo>
                      <a:pt x="8198" y="5027"/>
                    </a:moveTo>
                    <a:lnTo>
                      <a:pt x="8198" y="5140"/>
                    </a:lnTo>
                    <a:lnTo>
                      <a:pt x="8633" y="5140"/>
                    </a:lnTo>
                    <a:lnTo>
                      <a:pt x="8633" y="5027"/>
                    </a:lnTo>
                    <a:close/>
                    <a:moveTo>
                      <a:pt x="9062" y="5027"/>
                    </a:moveTo>
                    <a:lnTo>
                      <a:pt x="9062" y="5140"/>
                    </a:lnTo>
                    <a:lnTo>
                      <a:pt x="9497" y="5140"/>
                    </a:lnTo>
                    <a:lnTo>
                      <a:pt x="9497" y="5027"/>
                    </a:lnTo>
                    <a:close/>
                    <a:moveTo>
                      <a:pt x="9927" y="5027"/>
                    </a:moveTo>
                    <a:lnTo>
                      <a:pt x="9927" y="5140"/>
                    </a:lnTo>
                    <a:lnTo>
                      <a:pt x="10362" y="5140"/>
                    </a:lnTo>
                    <a:lnTo>
                      <a:pt x="10362" y="5027"/>
                    </a:lnTo>
                    <a:close/>
                    <a:moveTo>
                      <a:pt x="10791" y="5027"/>
                    </a:moveTo>
                    <a:lnTo>
                      <a:pt x="10791" y="5140"/>
                    </a:lnTo>
                    <a:lnTo>
                      <a:pt x="11226" y="5140"/>
                    </a:lnTo>
                    <a:lnTo>
                      <a:pt x="11226" y="5027"/>
                    </a:lnTo>
                    <a:close/>
                    <a:moveTo>
                      <a:pt x="12061" y="4979"/>
                    </a:moveTo>
                    <a:cubicBezTo>
                      <a:pt x="11989" y="5009"/>
                      <a:pt x="11918" y="5027"/>
                      <a:pt x="11840" y="5027"/>
                    </a:cubicBezTo>
                    <a:lnTo>
                      <a:pt x="11656" y="5027"/>
                    </a:lnTo>
                    <a:lnTo>
                      <a:pt x="11656" y="5140"/>
                    </a:lnTo>
                    <a:lnTo>
                      <a:pt x="11840" y="5140"/>
                    </a:lnTo>
                    <a:cubicBezTo>
                      <a:pt x="11930" y="5140"/>
                      <a:pt x="12019" y="5122"/>
                      <a:pt x="12103" y="5086"/>
                    </a:cubicBezTo>
                    <a:lnTo>
                      <a:pt x="12061" y="4979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" name="Google Shape;907;p45">
                <a:extLst>
                  <a:ext uri="{FF2B5EF4-FFF2-40B4-BE49-F238E27FC236}">
                    <a16:creationId xmlns:a16="http://schemas.microsoft.com/office/drawing/2014/main" id="{9416026D-D4CF-83AB-A724-18569F5F69CD}"/>
                  </a:ext>
                </a:extLst>
              </p:cNvPr>
              <p:cNvSpPr/>
              <p:nvPr/>
            </p:nvSpPr>
            <p:spPr>
              <a:xfrm>
                <a:off x="3014918" y="1086849"/>
                <a:ext cx="238599" cy="328380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2553" extrusionOk="0">
                    <a:moveTo>
                      <a:pt x="925" y="0"/>
                    </a:moveTo>
                    <a:cubicBezTo>
                      <a:pt x="418" y="0"/>
                      <a:pt x="1" y="406"/>
                      <a:pt x="1" y="924"/>
                    </a:cubicBezTo>
                    <a:lnTo>
                      <a:pt x="1" y="1628"/>
                    </a:lnTo>
                    <a:cubicBezTo>
                      <a:pt x="1" y="2135"/>
                      <a:pt x="412" y="2552"/>
                      <a:pt x="925" y="2552"/>
                    </a:cubicBezTo>
                    <a:cubicBezTo>
                      <a:pt x="1437" y="2552"/>
                      <a:pt x="1855" y="2135"/>
                      <a:pt x="1849" y="1628"/>
                    </a:cubicBezTo>
                    <a:lnTo>
                      <a:pt x="1849" y="924"/>
                    </a:lnTo>
                    <a:cubicBezTo>
                      <a:pt x="1849" y="418"/>
                      <a:pt x="1437" y="0"/>
                      <a:pt x="925" y="0"/>
                    </a:cubicBez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7" name="Google Shape;908;p45">
                <a:extLst>
                  <a:ext uri="{FF2B5EF4-FFF2-40B4-BE49-F238E27FC236}">
                    <a16:creationId xmlns:a16="http://schemas.microsoft.com/office/drawing/2014/main" id="{17CA83A8-3508-3A3A-847C-D789959A3DFD}"/>
                  </a:ext>
                </a:extLst>
              </p:cNvPr>
              <p:cNvSpPr/>
              <p:nvPr/>
            </p:nvSpPr>
            <p:spPr>
              <a:xfrm>
                <a:off x="3014918" y="1069999"/>
                <a:ext cx="238599" cy="329023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2558" extrusionOk="0">
                    <a:moveTo>
                      <a:pt x="925" y="0"/>
                    </a:moveTo>
                    <a:cubicBezTo>
                      <a:pt x="418" y="0"/>
                      <a:pt x="1" y="412"/>
                      <a:pt x="1" y="924"/>
                    </a:cubicBezTo>
                    <a:lnTo>
                      <a:pt x="1" y="1634"/>
                    </a:lnTo>
                    <a:cubicBezTo>
                      <a:pt x="1" y="2141"/>
                      <a:pt x="412" y="2558"/>
                      <a:pt x="925" y="2558"/>
                    </a:cubicBezTo>
                    <a:cubicBezTo>
                      <a:pt x="1437" y="2558"/>
                      <a:pt x="1855" y="2141"/>
                      <a:pt x="1849" y="1634"/>
                    </a:cubicBezTo>
                    <a:lnTo>
                      <a:pt x="1849" y="924"/>
                    </a:lnTo>
                    <a:cubicBezTo>
                      <a:pt x="1849" y="418"/>
                      <a:pt x="1437" y="0"/>
                      <a:pt x="9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8" name="Google Shape;909;p45">
                <a:extLst>
                  <a:ext uri="{FF2B5EF4-FFF2-40B4-BE49-F238E27FC236}">
                    <a16:creationId xmlns:a16="http://schemas.microsoft.com/office/drawing/2014/main" id="{95D957D3-2D2F-68AC-A55D-F884EE092128}"/>
                  </a:ext>
                </a:extLst>
              </p:cNvPr>
              <p:cNvSpPr/>
              <p:nvPr/>
            </p:nvSpPr>
            <p:spPr>
              <a:xfrm>
                <a:off x="3040257" y="1104471"/>
                <a:ext cx="188693" cy="260080"/>
              </a:xfrm>
              <a:custGeom>
                <a:avLst/>
                <a:gdLst/>
                <a:ahLst/>
                <a:cxnLst/>
                <a:rect l="l" t="t" r="r" b="b"/>
                <a:pathLst>
                  <a:path w="1467" h="2022" extrusionOk="0">
                    <a:moveTo>
                      <a:pt x="728" y="1"/>
                    </a:moveTo>
                    <a:cubicBezTo>
                      <a:pt x="328" y="1"/>
                      <a:pt x="0" y="328"/>
                      <a:pt x="0" y="734"/>
                    </a:cubicBezTo>
                    <a:lnTo>
                      <a:pt x="0" y="1294"/>
                    </a:lnTo>
                    <a:cubicBezTo>
                      <a:pt x="0" y="1694"/>
                      <a:pt x="328" y="2022"/>
                      <a:pt x="728" y="2022"/>
                    </a:cubicBezTo>
                    <a:cubicBezTo>
                      <a:pt x="1139" y="2022"/>
                      <a:pt x="1467" y="1694"/>
                      <a:pt x="1461" y="1294"/>
                    </a:cubicBezTo>
                    <a:lnTo>
                      <a:pt x="1461" y="734"/>
                    </a:lnTo>
                    <a:cubicBezTo>
                      <a:pt x="1461" y="328"/>
                      <a:pt x="1133" y="1"/>
                      <a:pt x="728" y="1"/>
                    </a:cubicBezTo>
                    <a:close/>
                  </a:path>
                </a:pathLst>
              </a:custGeom>
              <a:solidFill>
                <a:srgbClr val="434343">
                  <a:alpha val="4524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0" name="Google Shape;910;p45">
              <a:extLst>
                <a:ext uri="{FF2B5EF4-FFF2-40B4-BE49-F238E27FC236}">
                  <a16:creationId xmlns:a16="http://schemas.microsoft.com/office/drawing/2014/main" id="{AC1ACB56-3C9B-C428-45E7-4B5E6FE1A0D2}"/>
                </a:ext>
              </a:extLst>
            </p:cNvPr>
            <p:cNvGrpSpPr/>
            <p:nvPr/>
          </p:nvGrpSpPr>
          <p:grpSpPr>
            <a:xfrm>
              <a:off x="5920977" y="2043465"/>
              <a:ext cx="664633" cy="664286"/>
              <a:chOff x="6212418" y="1482331"/>
              <a:chExt cx="627249" cy="626921"/>
            </a:xfrm>
          </p:grpSpPr>
          <p:sp>
            <p:nvSpPr>
              <p:cNvPr id="17" name="Google Shape;911;p45">
                <a:extLst>
                  <a:ext uri="{FF2B5EF4-FFF2-40B4-BE49-F238E27FC236}">
                    <a16:creationId xmlns:a16="http://schemas.microsoft.com/office/drawing/2014/main" id="{F18E0560-A63E-A797-AB16-5AB78EAFC1B1}"/>
                  </a:ext>
                </a:extLst>
              </p:cNvPr>
              <p:cNvSpPr/>
              <p:nvPr/>
            </p:nvSpPr>
            <p:spPr>
              <a:xfrm>
                <a:off x="6212418" y="1482331"/>
                <a:ext cx="627249" cy="620800"/>
              </a:xfrm>
              <a:custGeom>
                <a:avLst/>
                <a:gdLst/>
                <a:ahLst/>
                <a:cxnLst/>
                <a:rect l="l" t="t" r="r" b="b"/>
                <a:pathLst>
                  <a:path w="7782" h="7702" extrusionOk="0">
                    <a:moveTo>
                      <a:pt x="6112" y="1623"/>
                    </a:moveTo>
                    <a:cubicBezTo>
                      <a:pt x="6112" y="1623"/>
                      <a:pt x="6112" y="1623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12" y="1623"/>
                      <a:pt x="6112" y="1623"/>
                    </a:cubicBezTo>
                    <a:close/>
                    <a:moveTo>
                      <a:pt x="1032" y="1"/>
                    </a:moveTo>
                    <a:cubicBezTo>
                      <a:pt x="1032" y="1"/>
                      <a:pt x="1" y="4037"/>
                      <a:pt x="1909" y="6207"/>
                    </a:cubicBezTo>
                    <a:cubicBezTo>
                      <a:pt x="1909" y="6207"/>
                      <a:pt x="3569" y="7701"/>
                      <a:pt x="5835" y="7701"/>
                    </a:cubicBezTo>
                    <a:cubicBezTo>
                      <a:pt x="6447" y="7701"/>
                      <a:pt x="7102" y="7592"/>
                      <a:pt x="7781" y="7316"/>
                    </a:cubicBezTo>
                    <a:cubicBezTo>
                      <a:pt x="7781" y="7316"/>
                      <a:pt x="5635" y="6499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09" y="1623"/>
                      <a:pt x="6104" y="1623"/>
                    </a:cubicBezTo>
                    <a:cubicBezTo>
                      <a:pt x="5980" y="1623"/>
                      <a:pt x="4400" y="1465"/>
                      <a:pt x="10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Google Shape;912;p45">
                <a:extLst>
                  <a:ext uri="{FF2B5EF4-FFF2-40B4-BE49-F238E27FC236}">
                    <a16:creationId xmlns:a16="http://schemas.microsoft.com/office/drawing/2014/main" id="{6A25D554-A747-79E5-50BD-5E1051456244}"/>
                  </a:ext>
                </a:extLst>
              </p:cNvPr>
              <p:cNvSpPr/>
              <p:nvPr/>
            </p:nvSpPr>
            <p:spPr>
              <a:xfrm>
                <a:off x="6365722" y="1881228"/>
                <a:ext cx="473459" cy="228024"/>
              </a:xfrm>
              <a:custGeom>
                <a:avLst/>
                <a:gdLst/>
                <a:ahLst/>
                <a:cxnLst/>
                <a:rect l="l" t="t" r="r" b="b"/>
                <a:pathLst>
                  <a:path w="5874" h="2829" extrusionOk="0">
                    <a:moveTo>
                      <a:pt x="5873" y="2367"/>
                    </a:moveTo>
                    <a:cubicBezTo>
                      <a:pt x="5872" y="2368"/>
                      <a:pt x="5870" y="2368"/>
                      <a:pt x="5869" y="2369"/>
                    </a:cubicBezTo>
                    <a:lnTo>
                      <a:pt x="5869" y="2369"/>
                    </a:lnTo>
                    <a:cubicBezTo>
                      <a:pt x="5872" y="2368"/>
                      <a:pt x="5874" y="2368"/>
                      <a:pt x="5873" y="2367"/>
                    </a:cubicBezTo>
                    <a:close/>
                    <a:moveTo>
                      <a:pt x="2141" y="0"/>
                    </a:moveTo>
                    <a:cubicBezTo>
                      <a:pt x="2141" y="0"/>
                      <a:pt x="1496" y="1415"/>
                      <a:pt x="546" y="1415"/>
                    </a:cubicBezTo>
                    <a:cubicBezTo>
                      <a:pt x="373" y="1415"/>
                      <a:pt x="191" y="1368"/>
                      <a:pt x="1" y="1258"/>
                    </a:cubicBezTo>
                    <a:lnTo>
                      <a:pt x="1" y="1258"/>
                    </a:lnTo>
                    <a:cubicBezTo>
                      <a:pt x="1" y="1258"/>
                      <a:pt x="1394" y="2828"/>
                      <a:pt x="3689" y="2828"/>
                    </a:cubicBezTo>
                    <a:cubicBezTo>
                      <a:pt x="4346" y="2828"/>
                      <a:pt x="5076" y="2700"/>
                      <a:pt x="5869" y="2369"/>
                    </a:cubicBezTo>
                    <a:lnTo>
                      <a:pt x="5869" y="2369"/>
                    </a:lnTo>
                    <a:cubicBezTo>
                      <a:pt x="5850" y="2374"/>
                      <a:pt x="5766" y="2386"/>
                      <a:pt x="5633" y="2386"/>
                    </a:cubicBezTo>
                    <a:cubicBezTo>
                      <a:pt x="5034" y="2386"/>
                      <a:pt x="3434" y="2150"/>
                      <a:pt x="21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1" name="Google Shape;913;p45">
              <a:extLst>
                <a:ext uri="{FF2B5EF4-FFF2-40B4-BE49-F238E27FC236}">
                  <a16:creationId xmlns:a16="http://schemas.microsoft.com/office/drawing/2014/main" id="{425E93D3-C82B-7E40-5594-63BF9927942D}"/>
                </a:ext>
              </a:extLst>
            </p:cNvPr>
            <p:cNvGrpSpPr/>
            <p:nvPr/>
          </p:nvGrpSpPr>
          <p:grpSpPr>
            <a:xfrm>
              <a:off x="7737873" y="456076"/>
              <a:ext cx="845522" cy="916625"/>
              <a:chOff x="7511392" y="307000"/>
              <a:chExt cx="863570" cy="936192"/>
            </a:xfrm>
          </p:grpSpPr>
          <p:sp>
            <p:nvSpPr>
              <p:cNvPr id="15" name="Google Shape;914;p45">
                <a:extLst>
                  <a:ext uri="{FF2B5EF4-FFF2-40B4-BE49-F238E27FC236}">
                    <a16:creationId xmlns:a16="http://schemas.microsoft.com/office/drawing/2014/main" id="{C34C7522-C6DF-9ECB-9ABE-4CF5BBC024CE}"/>
                  </a:ext>
                </a:extLst>
              </p:cNvPr>
              <p:cNvSpPr/>
              <p:nvPr/>
            </p:nvSpPr>
            <p:spPr>
              <a:xfrm>
                <a:off x="7927457" y="838406"/>
                <a:ext cx="447505" cy="404786"/>
              </a:xfrm>
              <a:custGeom>
                <a:avLst/>
                <a:gdLst/>
                <a:ahLst/>
                <a:cxnLst/>
                <a:rect l="l" t="t" r="r" b="b"/>
                <a:pathLst>
                  <a:path w="5552" h="5022" extrusionOk="0">
                    <a:moveTo>
                      <a:pt x="2386" y="1"/>
                    </a:moveTo>
                    <a:cubicBezTo>
                      <a:pt x="2386" y="7"/>
                      <a:pt x="1" y="2159"/>
                      <a:pt x="1342" y="4353"/>
                    </a:cubicBezTo>
                    <a:cubicBezTo>
                      <a:pt x="1342" y="4353"/>
                      <a:pt x="2052" y="5021"/>
                      <a:pt x="3210" y="5021"/>
                    </a:cubicBezTo>
                    <a:cubicBezTo>
                      <a:pt x="3863" y="5021"/>
                      <a:pt x="4659" y="4809"/>
                      <a:pt x="5551" y="4144"/>
                    </a:cubicBezTo>
                    <a:cubicBezTo>
                      <a:pt x="5551" y="4144"/>
                      <a:pt x="3280" y="3125"/>
                      <a:pt x="23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Google Shape;915;p45">
                <a:extLst>
                  <a:ext uri="{FF2B5EF4-FFF2-40B4-BE49-F238E27FC236}">
                    <a16:creationId xmlns:a16="http://schemas.microsoft.com/office/drawing/2014/main" id="{C023B727-5B77-D5AA-31CC-C7D2E3C82333}"/>
                  </a:ext>
                </a:extLst>
              </p:cNvPr>
              <p:cNvSpPr/>
              <p:nvPr/>
            </p:nvSpPr>
            <p:spPr>
              <a:xfrm>
                <a:off x="7511392" y="307000"/>
                <a:ext cx="787164" cy="882356"/>
              </a:xfrm>
              <a:custGeom>
                <a:avLst/>
                <a:gdLst/>
                <a:ahLst/>
                <a:cxnLst/>
                <a:rect l="l" t="t" r="r" b="b"/>
                <a:pathLst>
                  <a:path w="9766" h="10947" extrusionOk="0">
                    <a:moveTo>
                      <a:pt x="7989" y="0"/>
                    </a:moveTo>
                    <a:cubicBezTo>
                      <a:pt x="7989" y="0"/>
                      <a:pt x="0" y="3476"/>
                      <a:pt x="6504" y="10946"/>
                    </a:cubicBezTo>
                    <a:cubicBezTo>
                      <a:pt x="6504" y="10946"/>
                      <a:pt x="5473" y="8436"/>
                      <a:pt x="9766" y="6141"/>
                    </a:cubicBezTo>
                    <a:cubicBezTo>
                      <a:pt x="9766" y="6141"/>
                      <a:pt x="7917" y="2880"/>
                      <a:pt x="79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2" name="Google Shape;916;p45">
              <a:extLst>
                <a:ext uri="{FF2B5EF4-FFF2-40B4-BE49-F238E27FC236}">
                  <a16:creationId xmlns:a16="http://schemas.microsoft.com/office/drawing/2014/main" id="{35D8D226-2C3D-F2B2-8928-E24A5A5E022B}"/>
                </a:ext>
              </a:extLst>
            </p:cNvPr>
            <p:cNvGrpSpPr/>
            <p:nvPr/>
          </p:nvGrpSpPr>
          <p:grpSpPr>
            <a:xfrm rot="6978379">
              <a:off x="4688413" y="265426"/>
              <a:ext cx="664657" cy="664310"/>
              <a:chOff x="6212418" y="1482331"/>
              <a:chExt cx="627249" cy="626921"/>
            </a:xfrm>
          </p:grpSpPr>
          <p:sp>
            <p:nvSpPr>
              <p:cNvPr id="13" name="Google Shape;917;p45">
                <a:extLst>
                  <a:ext uri="{FF2B5EF4-FFF2-40B4-BE49-F238E27FC236}">
                    <a16:creationId xmlns:a16="http://schemas.microsoft.com/office/drawing/2014/main" id="{C2B679E5-354F-1533-8607-2421A78E7CA5}"/>
                  </a:ext>
                </a:extLst>
              </p:cNvPr>
              <p:cNvSpPr/>
              <p:nvPr/>
            </p:nvSpPr>
            <p:spPr>
              <a:xfrm>
                <a:off x="6212418" y="1482331"/>
                <a:ext cx="627249" cy="620800"/>
              </a:xfrm>
              <a:custGeom>
                <a:avLst/>
                <a:gdLst/>
                <a:ahLst/>
                <a:cxnLst/>
                <a:rect l="l" t="t" r="r" b="b"/>
                <a:pathLst>
                  <a:path w="7782" h="7702" extrusionOk="0">
                    <a:moveTo>
                      <a:pt x="6112" y="1623"/>
                    </a:moveTo>
                    <a:cubicBezTo>
                      <a:pt x="6112" y="1623"/>
                      <a:pt x="6112" y="1623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12" y="1623"/>
                      <a:pt x="6112" y="1623"/>
                    </a:cubicBezTo>
                    <a:close/>
                    <a:moveTo>
                      <a:pt x="1032" y="1"/>
                    </a:moveTo>
                    <a:cubicBezTo>
                      <a:pt x="1032" y="1"/>
                      <a:pt x="1" y="4037"/>
                      <a:pt x="1909" y="6207"/>
                    </a:cubicBezTo>
                    <a:cubicBezTo>
                      <a:pt x="1909" y="6207"/>
                      <a:pt x="3569" y="7701"/>
                      <a:pt x="5835" y="7701"/>
                    </a:cubicBezTo>
                    <a:cubicBezTo>
                      <a:pt x="6447" y="7701"/>
                      <a:pt x="7102" y="7592"/>
                      <a:pt x="7781" y="7316"/>
                    </a:cubicBezTo>
                    <a:cubicBezTo>
                      <a:pt x="7781" y="7316"/>
                      <a:pt x="5635" y="6499"/>
                      <a:pt x="6112" y="1623"/>
                    </a:cubicBezTo>
                    <a:lnTo>
                      <a:pt x="6112" y="1623"/>
                    </a:lnTo>
                    <a:cubicBezTo>
                      <a:pt x="6112" y="1623"/>
                      <a:pt x="6109" y="1623"/>
                      <a:pt x="6104" y="1623"/>
                    </a:cubicBezTo>
                    <a:cubicBezTo>
                      <a:pt x="5980" y="1623"/>
                      <a:pt x="4400" y="1465"/>
                      <a:pt x="103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Google Shape;918;p45">
                <a:extLst>
                  <a:ext uri="{FF2B5EF4-FFF2-40B4-BE49-F238E27FC236}">
                    <a16:creationId xmlns:a16="http://schemas.microsoft.com/office/drawing/2014/main" id="{D2DA4BE2-7533-BF71-E9EB-2A704DB2A5FB}"/>
                  </a:ext>
                </a:extLst>
              </p:cNvPr>
              <p:cNvSpPr/>
              <p:nvPr/>
            </p:nvSpPr>
            <p:spPr>
              <a:xfrm>
                <a:off x="6365722" y="1881228"/>
                <a:ext cx="473459" cy="228024"/>
              </a:xfrm>
              <a:custGeom>
                <a:avLst/>
                <a:gdLst/>
                <a:ahLst/>
                <a:cxnLst/>
                <a:rect l="l" t="t" r="r" b="b"/>
                <a:pathLst>
                  <a:path w="5874" h="2829" extrusionOk="0">
                    <a:moveTo>
                      <a:pt x="5873" y="2367"/>
                    </a:moveTo>
                    <a:cubicBezTo>
                      <a:pt x="5872" y="2368"/>
                      <a:pt x="5870" y="2368"/>
                      <a:pt x="5869" y="2369"/>
                    </a:cubicBezTo>
                    <a:lnTo>
                      <a:pt x="5869" y="2369"/>
                    </a:lnTo>
                    <a:cubicBezTo>
                      <a:pt x="5872" y="2368"/>
                      <a:pt x="5874" y="2368"/>
                      <a:pt x="5873" y="2367"/>
                    </a:cubicBezTo>
                    <a:close/>
                    <a:moveTo>
                      <a:pt x="2141" y="0"/>
                    </a:moveTo>
                    <a:cubicBezTo>
                      <a:pt x="2141" y="0"/>
                      <a:pt x="1496" y="1415"/>
                      <a:pt x="546" y="1415"/>
                    </a:cubicBezTo>
                    <a:cubicBezTo>
                      <a:pt x="373" y="1415"/>
                      <a:pt x="191" y="1368"/>
                      <a:pt x="1" y="1258"/>
                    </a:cubicBezTo>
                    <a:lnTo>
                      <a:pt x="1" y="1258"/>
                    </a:lnTo>
                    <a:cubicBezTo>
                      <a:pt x="1" y="1258"/>
                      <a:pt x="1394" y="2828"/>
                      <a:pt x="3689" y="2828"/>
                    </a:cubicBezTo>
                    <a:cubicBezTo>
                      <a:pt x="4346" y="2828"/>
                      <a:pt x="5076" y="2700"/>
                      <a:pt x="5869" y="2369"/>
                    </a:cubicBezTo>
                    <a:lnTo>
                      <a:pt x="5869" y="2369"/>
                    </a:lnTo>
                    <a:cubicBezTo>
                      <a:pt x="5850" y="2374"/>
                      <a:pt x="5766" y="2386"/>
                      <a:pt x="5633" y="2386"/>
                    </a:cubicBezTo>
                    <a:cubicBezTo>
                      <a:pt x="5034" y="2386"/>
                      <a:pt x="3434" y="2150"/>
                      <a:pt x="21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35990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1810" y="213869"/>
            <a:ext cx="10115292" cy="5344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</a:rPr>
              <a:t>Плюсы перехода от общественных слушаний к заключению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Контрольно-общественной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</a:rPr>
              <a:t>палаты муниципального образования</a:t>
            </a:r>
          </a:p>
          <a:p>
            <a:endParaRPr lang="ru-RU" sz="2133" b="1" i="1" dirty="0">
              <a:latin typeface="Times New Roman" panose="02020603050405020304" pitchFamily="18" charset="0"/>
            </a:endParaRPr>
          </a:p>
          <a:p>
            <a:r>
              <a:rPr lang="ru-RU" sz="2133" b="1" i="1" dirty="0">
                <a:latin typeface="Times New Roman" panose="02020603050405020304" pitchFamily="18" charset="0"/>
              </a:rPr>
              <a:t>   </a:t>
            </a:r>
            <a:r>
              <a:rPr lang="ru-RU" sz="2133" dirty="0">
                <a:latin typeface="Times New Roman" panose="02020603050405020304" pitchFamily="18" charset="0"/>
              </a:rPr>
              <a:t>1. Предложения по изменениям в обсуждаемый проект смогут предоставить профессиональные эксперты, обладающие соответствующей квалификацией и необходимым образованием.</a:t>
            </a:r>
          </a:p>
          <a:p>
            <a:endParaRPr lang="ru-RU" sz="2133" dirty="0">
              <a:latin typeface="Times New Roman" panose="02020603050405020304" pitchFamily="18" charset="0"/>
            </a:endParaRPr>
          </a:p>
          <a:p>
            <a:r>
              <a:rPr lang="ru-RU" sz="2133" dirty="0">
                <a:latin typeface="Times New Roman" panose="02020603050405020304" pitchFamily="18" charset="0"/>
              </a:rPr>
              <a:t>   2. Улучшится качество работы представительного органа власти – все предложения будут донесены конструктивно, объективно и в соответствии с законодательством Российской Федерации.</a:t>
            </a:r>
          </a:p>
          <a:p>
            <a:endParaRPr lang="ru-RU" sz="2133" dirty="0">
              <a:latin typeface="Times New Roman" panose="02020603050405020304" pitchFamily="18" charset="0"/>
            </a:endParaRPr>
          </a:p>
          <a:p>
            <a:r>
              <a:rPr lang="ru-RU" sz="2133" dirty="0">
                <a:latin typeface="Times New Roman" panose="02020603050405020304" pitchFamily="18" charset="0"/>
              </a:rPr>
              <a:t>   3. Усилится качество контроля за решениями, рассматриваемыми на Совете депутатов. Это будет происходить путем проведения дополнительной проверки на соответствие интересам жителей, проживающих на территории муниципального образования. </a:t>
            </a:r>
          </a:p>
          <a:p>
            <a:endParaRPr lang="ru-RU" sz="1600" b="1" i="1" dirty="0">
              <a:latin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1817FA-E950-9A97-9CAF-7493D7D5C66C}"/>
              </a:ext>
            </a:extLst>
          </p:cNvPr>
          <p:cNvSpPr txBox="1"/>
          <p:nvPr/>
        </p:nvSpPr>
        <p:spPr>
          <a:xfrm rot="20057636">
            <a:off x="247307" y="3416094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F292D-0CF6-6A18-05E5-42D24A7259C5}"/>
              </a:ext>
            </a:extLst>
          </p:cNvPr>
          <p:cNvSpPr txBox="1"/>
          <p:nvPr/>
        </p:nvSpPr>
        <p:spPr>
          <a:xfrm rot="1073356">
            <a:off x="1012851" y="4248496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49CBD5-2F89-620F-AF56-DA79AB2899A2}"/>
              </a:ext>
            </a:extLst>
          </p:cNvPr>
          <p:cNvSpPr txBox="1"/>
          <p:nvPr/>
        </p:nvSpPr>
        <p:spPr>
          <a:xfrm rot="20057636">
            <a:off x="208646" y="5014248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708F2A-15D1-709A-E064-290022B1E3C4}"/>
              </a:ext>
            </a:extLst>
          </p:cNvPr>
          <p:cNvSpPr txBox="1"/>
          <p:nvPr/>
        </p:nvSpPr>
        <p:spPr>
          <a:xfrm rot="1073356">
            <a:off x="974190" y="5846649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6DFAD9-77BB-D0AD-F415-FFE873E5C996}"/>
              </a:ext>
            </a:extLst>
          </p:cNvPr>
          <p:cNvSpPr txBox="1"/>
          <p:nvPr/>
        </p:nvSpPr>
        <p:spPr>
          <a:xfrm rot="20057636">
            <a:off x="168526" y="6487201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1DCDD5-373C-8FF4-D4EE-D00BE0539C97}"/>
              </a:ext>
            </a:extLst>
          </p:cNvPr>
          <p:cNvSpPr txBox="1"/>
          <p:nvPr/>
        </p:nvSpPr>
        <p:spPr>
          <a:xfrm rot="1073356">
            <a:off x="934070" y="7319601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BA76FC-7D97-80F5-C740-BCBEA151536C}"/>
              </a:ext>
            </a:extLst>
          </p:cNvPr>
          <p:cNvSpPr txBox="1"/>
          <p:nvPr/>
        </p:nvSpPr>
        <p:spPr>
          <a:xfrm rot="20057636">
            <a:off x="387483" y="-1266397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B6E1DD-CE7C-1A1D-ACE8-039BA47C09C1}"/>
              </a:ext>
            </a:extLst>
          </p:cNvPr>
          <p:cNvSpPr txBox="1"/>
          <p:nvPr/>
        </p:nvSpPr>
        <p:spPr>
          <a:xfrm rot="1073356">
            <a:off x="1153027" y="-433995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6313FF-3890-703A-C7FC-B90444BE516D}"/>
              </a:ext>
            </a:extLst>
          </p:cNvPr>
          <p:cNvSpPr txBox="1"/>
          <p:nvPr/>
        </p:nvSpPr>
        <p:spPr>
          <a:xfrm rot="20057636">
            <a:off x="348822" y="331757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513412-F9DD-CC65-10AC-22D321D14931}"/>
              </a:ext>
            </a:extLst>
          </p:cNvPr>
          <p:cNvSpPr txBox="1"/>
          <p:nvPr/>
        </p:nvSpPr>
        <p:spPr>
          <a:xfrm rot="1073356">
            <a:off x="1114366" y="1164158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873C4C-7325-9A54-D50B-8B7B42610FCC}"/>
              </a:ext>
            </a:extLst>
          </p:cNvPr>
          <p:cNvSpPr txBox="1"/>
          <p:nvPr/>
        </p:nvSpPr>
        <p:spPr>
          <a:xfrm rot="20057636">
            <a:off x="308702" y="1804710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480867-61C1-DA52-B4DA-D65EE306DDB1}"/>
              </a:ext>
            </a:extLst>
          </p:cNvPr>
          <p:cNvSpPr txBox="1"/>
          <p:nvPr/>
        </p:nvSpPr>
        <p:spPr>
          <a:xfrm rot="1073356">
            <a:off x="1074246" y="2637112"/>
            <a:ext cx="623889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867" dirty="0">
                <a:latin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422094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000" y="593365"/>
            <a:ext cx="10272000" cy="5909035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Схема предлагаемых поправок на примере изменения в решение Совета депутатов № 977/89-227 «Об утверждении Положения о бюджетном процессе в городском округе Щёлково Московской области»: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>
                <a:solidFill>
                  <a:schemeClr val="tx1"/>
                </a:solidFill>
              </a:rPr>
              <a:t>1. Статья 4. Участники бюджетного процесса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>
                <a:solidFill>
                  <a:schemeClr val="tx1"/>
                </a:solidFill>
              </a:rPr>
              <a:t>ПРЕДЛАГАЕМАЯ ПОПРАВКА: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добавить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Кон</a:t>
            </a:r>
            <a:r>
              <a:rPr lang="ru-RU" sz="2800" dirty="0">
                <a:solidFill>
                  <a:schemeClr val="tx1"/>
                </a:solidFill>
                <a:cs typeface="Times New Roman" panose="02020603050405020304" pitchFamily="18" charset="0"/>
              </a:rPr>
              <a:t>трольно-общественная</a:t>
            </a:r>
            <a:r>
              <a:rPr lang="ru-RU" sz="2800" dirty="0">
                <a:solidFill>
                  <a:schemeClr val="tx1"/>
                </a:solidFill>
              </a:rPr>
              <a:t> палата городского округа Щелково.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86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B9841C6D-4468-2547-16E8-73566A7FC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3" name="Google Shape;543;p38">
            <a:extLst>
              <a:ext uri="{FF2B5EF4-FFF2-40B4-BE49-F238E27FC236}">
                <a16:creationId xmlns:a16="http://schemas.microsoft.com/office/drawing/2014/main" id="{5E4E182D-5FAD-79C9-2F21-59EDF9D48D34}"/>
              </a:ext>
            </a:extLst>
          </p:cNvPr>
          <p:cNvGrpSpPr/>
          <p:nvPr/>
        </p:nvGrpSpPr>
        <p:grpSpPr>
          <a:xfrm>
            <a:off x="9122521" y="1046411"/>
            <a:ext cx="886177" cy="885715"/>
            <a:chOff x="6212418" y="1482331"/>
            <a:chExt cx="627249" cy="626921"/>
          </a:xfrm>
        </p:grpSpPr>
        <p:sp>
          <p:nvSpPr>
            <p:cNvPr id="544" name="Google Shape;544;p38">
              <a:extLst>
                <a:ext uri="{FF2B5EF4-FFF2-40B4-BE49-F238E27FC236}">
                  <a16:creationId xmlns:a16="http://schemas.microsoft.com/office/drawing/2014/main" id="{D97C19F2-267B-DE18-C40C-5446562E34E8}"/>
                </a:ext>
              </a:extLst>
            </p:cNvPr>
            <p:cNvSpPr/>
            <p:nvPr/>
          </p:nvSpPr>
          <p:spPr>
            <a:xfrm>
              <a:off x="6212418" y="1482331"/>
              <a:ext cx="627249" cy="620800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45" name="Google Shape;545;p38">
              <a:extLst>
                <a:ext uri="{FF2B5EF4-FFF2-40B4-BE49-F238E27FC236}">
                  <a16:creationId xmlns:a16="http://schemas.microsoft.com/office/drawing/2014/main" id="{CD161795-152E-DA1C-D34E-284AE48C4718}"/>
                </a:ext>
              </a:extLst>
            </p:cNvPr>
            <p:cNvSpPr/>
            <p:nvPr/>
          </p:nvSpPr>
          <p:spPr>
            <a:xfrm>
              <a:off x="6365722" y="1881228"/>
              <a:ext cx="473459" cy="228024"/>
            </a:xfrm>
            <a:custGeom>
              <a:avLst/>
              <a:gdLst/>
              <a:ahLst/>
              <a:cxnLst/>
              <a:rect l="l" t="t" r="r" b="b"/>
              <a:pathLst>
                <a:path w="5874" h="2829" extrusionOk="0">
                  <a:moveTo>
                    <a:pt x="5873" y="2367"/>
                  </a:moveTo>
                  <a:cubicBezTo>
                    <a:pt x="5872" y="2368"/>
                    <a:pt x="5870" y="2368"/>
                    <a:pt x="5869" y="2369"/>
                  </a:cubicBezTo>
                  <a:lnTo>
                    <a:pt x="5869" y="2369"/>
                  </a:lnTo>
                  <a:cubicBezTo>
                    <a:pt x="5872" y="2368"/>
                    <a:pt x="5874" y="2368"/>
                    <a:pt x="5873" y="2367"/>
                  </a:cubicBezTo>
                  <a:close/>
                  <a:moveTo>
                    <a:pt x="2141" y="0"/>
                  </a:moveTo>
                  <a:cubicBezTo>
                    <a:pt x="2141" y="0"/>
                    <a:pt x="1496" y="1415"/>
                    <a:pt x="546" y="1415"/>
                  </a:cubicBezTo>
                  <a:cubicBezTo>
                    <a:pt x="373" y="1415"/>
                    <a:pt x="191" y="1368"/>
                    <a:pt x="1" y="1258"/>
                  </a:cubicBezTo>
                  <a:lnTo>
                    <a:pt x="1" y="1258"/>
                  </a:lnTo>
                  <a:cubicBezTo>
                    <a:pt x="1" y="1258"/>
                    <a:pt x="1394" y="2828"/>
                    <a:pt x="3689" y="2828"/>
                  </a:cubicBezTo>
                  <a:cubicBezTo>
                    <a:pt x="4346" y="2828"/>
                    <a:pt x="5076" y="2700"/>
                    <a:pt x="5869" y="2369"/>
                  </a:cubicBezTo>
                  <a:lnTo>
                    <a:pt x="5869" y="2369"/>
                  </a:lnTo>
                  <a:cubicBezTo>
                    <a:pt x="5850" y="2374"/>
                    <a:pt x="5766" y="2386"/>
                    <a:pt x="5633" y="2386"/>
                  </a:cubicBezTo>
                  <a:cubicBezTo>
                    <a:pt x="5034" y="2386"/>
                    <a:pt x="3434" y="2150"/>
                    <a:pt x="2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46" name="Google Shape;546;p38">
            <a:extLst>
              <a:ext uri="{FF2B5EF4-FFF2-40B4-BE49-F238E27FC236}">
                <a16:creationId xmlns:a16="http://schemas.microsoft.com/office/drawing/2014/main" id="{C0B2CB44-BAAF-42CD-224C-6B5C3B361751}"/>
              </a:ext>
            </a:extLst>
          </p:cNvPr>
          <p:cNvGrpSpPr/>
          <p:nvPr/>
        </p:nvGrpSpPr>
        <p:grpSpPr>
          <a:xfrm rot="6978379">
            <a:off x="1818462" y="4965697"/>
            <a:ext cx="886209" cy="885747"/>
            <a:chOff x="6212418" y="1482331"/>
            <a:chExt cx="627249" cy="626921"/>
          </a:xfrm>
        </p:grpSpPr>
        <p:sp>
          <p:nvSpPr>
            <p:cNvPr id="547" name="Google Shape;547;p38">
              <a:extLst>
                <a:ext uri="{FF2B5EF4-FFF2-40B4-BE49-F238E27FC236}">
                  <a16:creationId xmlns:a16="http://schemas.microsoft.com/office/drawing/2014/main" id="{F777DAE1-645C-3157-67A2-9B0F2F4C0A2D}"/>
                </a:ext>
              </a:extLst>
            </p:cNvPr>
            <p:cNvSpPr/>
            <p:nvPr/>
          </p:nvSpPr>
          <p:spPr>
            <a:xfrm>
              <a:off x="6212418" y="1482331"/>
              <a:ext cx="627249" cy="620800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48" name="Google Shape;548;p38">
              <a:extLst>
                <a:ext uri="{FF2B5EF4-FFF2-40B4-BE49-F238E27FC236}">
                  <a16:creationId xmlns:a16="http://schemas.microsoft.com/office/drawing/2014/main" id="{AD7E8EC7-5827-92FB-3140-1BA4100084F4}"/>
                </a:ext>
              </a:extLst>
            </p:cNvPr>
            <p:cNvSpPr/>
            <p:nvPr/>
          </p:nvSpPr>
          <p:spPr>
            <a:xfrm>
              <a:off x="6365722" y="1881228"/>
              <a:ext cx="473459" cy="228024"/>
            </a:xfrm>
            <a:custGeom>
              <a:avLst/>
              <a:gdLst/>
              <a:ahLst/>
              <a:cxnLst/>
              <a:rect l="l" t="t" r="r" b="b"/>
              <a:pathLst>
                <a:path w="5874" h="2829" extrusionOk="0">
                  <a:moveTo>
                    <a:pt x="5873" y="2367"/>
                  </a:moveTo>
                  <a:cubicBezTo>
                    <a:pt x="5872" y="2368"/>
                    <a:pt x="5870" y="2368"/>
                    <a:pt x="5869" y="2369"/>
                  </a:cubicBezTo>
                  <a:lnTo>
                    <a:pt x="5869" y="2369"/>
                  </a:lnTo>
                  <a:cubicBezTo>
                    <a:pt x="5872" y="2368"/>
                    <a:pt x="5874" y="2368"/>
                    <a:pt x="5873" y="2367"/>
                  </a:cubicBezTo>
                  <a:close/>
                  <a:moveTo>
                    <a:pt x="2141" y="0"/>
                  </a:moveTo>
                  <a:cubicBezTo>
                    <a:pt x="2141" y="0"/>
                    <a:pt x="1496" y="1415"/>
                    <a:pt x="546" y="1415"/>
                  </a:cubicBezTo>
                  <a:cubicBezTo>
                    <a:pt x="373" y="1415"/>
                    <a:pt x="191" y="1368"/>
                    <a:pt x="1" y="1258"/>
                  </a:cubicBezTo>
                  <a:lnTo>
                    <a:pt x="1" y="1258"/>
                  </a:lnTo>
                  <a:cubicBezTo>
                    <a:pt x="1" y="1258"/>
                    <a:pt x="1394" y="2828"/>
                    <a:pt x="3689" y="2828"/>
                  </a:cubicBezTo>
                  <a:cubicBezTo>
                    <a:pt x="4346" y="2828"/>
                    <a:pt x="5076" y="2700"/>
                    <a:pt x="5869" y="2369"/>
                  </a:cubicBezTo>
                  <a:lnTo>
                    <a:pt x="5869" y="2369"/>
                  </a:lnTo>
                  <a:cubicBezTo>
                    <a:pt x="5850" y="2374"/>
                    <a:pt x="5766" y="2386"/>
                    <a:pt x="5633" y="2386"/>
                  </a:cubicBezTo>
                  <a:cubicBezTo>
                    <a:pt x="5034" y="2386"/>
                    <a:pt x="3434" y="2150"/>
                    <a:pt x="2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49" name="Google Shape;549;p38">
            <a:extLst>
              <a:ext uri="{FF2B5EF4-FFF2-40B4-BE49-F238E27FC236}">
                <a16:creationId xmlns:a16="http://schemas.microsoft.com/office/drawing/2014/main" id="{3DB77FC9-7E9F-D3DB-6DD6-8AF227094291}"/>
              </a:ext>
            </a:extLst>
          </p:cNvPr>
          <p:cNvGrpSpPr/>
          <p:nvPr/>
        </p:nvGrpSpPr>
        <p:grpSpPr>
          <a:xfrm>
            <a:off x="397432" y="1326242"/>
            <a:ext cx="2295184" cy="1848180"/>
            <a:chOff x="715099" y="1369529"/>
            <a:chExt cx="1721388" cy="1386135"/>
          </a:xfrm>
        </p:grpSpPr>
        <p:sp>
          <p:nvSpPr>
            <p:cNvPr id="550" name="Google Shape;550;p38">
              <a:extLst>
                <a:ext uri="{FF2B5EF4-FFF2-40B4-BE49-F238E27FC236}">
                  <a16:creationId xmlns:a16="http://schemas.microsoft.com/office/drawing/2014/main" id="{45D63EC6-C814-F49C-2F21-816E8DA4CD1E}"/>
                </a:ext>
              </a:extLst>
            </p:cNvPr>
            <p:cNvSpPr/>
            <p:nvPr/>
          </p:nvSpPr>
          <p:spPr>
            <a:xfrm>
              <a:off x="715099" y="1369529"/>
              <a:ext cx="1721388" cy="1386135"/>
            </a:xfrm>
            <a:custGeom>
              <a:avLst/>
              <a:gdLst/>
              <a:ahLst/>
              <a:cxnLst/>
              <a:rect l="l" t="t" r="r" b="b"/>
              <a:pathLst>
                <a:path w="11973" h="9641" extrusionOk="0">
                  <a:moveTo>
                    <a:pt x="9820" y="1"/>
                  </a:moveTo>
                  <a:lnTo>
                    <a:pt x="1" y="3363"/>
                  </a:lnTo>
                  <a:lnTo>
                    <a:pt x="2147" y="9641"/>
                  </a:lnTo>
                  <a:lnTo>
                    <a:pt x="11973" y="6272"/>
                  </a:lnTo>
                  <a:lnTo>
                    <a:pt x="982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1" name="Google Shape;551;p38">
              <a:extLst>
                <a:ext uri="{FF2B5EF4-FFF2-40B4-BE49-F238E27FC236}">
                  <a16:creationId xmlns:a16="http://schemas.microsoft.com/office/drawing/2014/main" id="{BE6D136A-C017-118E-0D22-103C6EA997B9}"/>
                </a:ext>
              </a:extLst>
            </p:cNvPr>
            <p:cNvSpPr/>
            <p:nvPr/>
          </p:nvSpPr>
          <p:spPr>
            <a:xfrm>
              <a:off x="782098" y="1654920"/>
              <a:ext cx="941279" cy="1051139"/>
            </a:xfrm>
            <a:custGeom>
              <a:avLst/>
              <a:gdLst/>
              <a:ahLst/>
              <a:cxnLst/>
              <a:rect l="l" t="t" r="r" b="b"/>
              <a:pathLst>
                <a:path w="6547" h="7311" extrusionOk="0">
                  <a:moveTo>
                    <a:pt x="4543" y="1"/>
                  </a:moveTo>
                  <a:cubicBezTo>
                    <a:pt x="4543" y="1"/>
                    <a:pt x="1103" y="686"/>
                    <a:pt x="0" y="1211"/>
                  </a:cubicBezTo>
                  <a:lnTo>
                    <a:pt x="2087" y="7310"/>
                  </a:lnTo>
                  <a:cubicBezTo>
                    <a:pt x="2087" y="7310"/>
                    <a:pt x="5378" y="6028"/>
                    <a:pt x="6546" y="5861"/>
                  </a:cubicBezTo>
                  <a:lnTo>
                    <a:pt x="4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2" name="Google Shape;552;p38">
              <a:extLst>
                <a:ext uri="{FF2B5EF4-FFF2-40B4-BE49-F238E27FC236}">
                  <a16:creationId xmlns:a16="http://schemas.microsoft.com/office/drawing/2014/main" id="{DFCA064F-FB5C-2DFA-2257-0D006E99152C}"/>
                </a:ext>
              </a:extLst>
            </p:cNvPr>
            <p:cNvSpPr/>
            <p:nvPr/>
          </p:nvSpPr>
          <p:spPr>
            <a:xfrm>
              <a:off x="808552" y="1666853"/>
              <a:ext cx="916550" cy="1004843"/>
            </a:xfrm>
            <a:custGeom>
              <a:avLst/>
              <a:gdLst/>
              <a:ahLst/>
              <a:cxnLst/>
              <a:rect l="l" t="t" r="r" b="b"/>
              <a:pathLst>
                <a:path w="6375" h="6989" extrusionOk="0">
                  <a:moveTo>
                    <a:pt x="4311" y="1"/>
                  </a:moveTo>
                  <a:cubicBezTo>
                    <a:pt x="2160" y="1"/>
                    <a:pt x="1" y="961"/>
                    <a:pt x="1" y="961"/>
                  </a:cubicBezTo>
                  <a:lnTo>
                    <a:pt x="2070" y="6989"/>
                  </a:lnTo>
                  <a:cubicBezTo>
                    <a:pt x="3900" y="6321"/>
                    <a:pt x="6374" y="5778"/>
                    <a:pt x="6374" y="5778"/>
                  </a:cubicBezTo>
                  <a:lnTo>
                    <a:pt x="4389" y="1"/>
                  </a:lnTo>
                  <a:cubicBezTo>
                    <a:pt x="4363" y="1"/>
                    <a:pt x="4337" y="1"/>
                    <a:pt x="43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3" name="Google Shape;553;p38">
              <a:extLst>
                <a:ext uri="{FF2B5EF4-FFF2-40B4-BE49-F238E27FC236}">
                  <a16:creationId xmlns:a16="http://schemas.microsoft.com/office/drawing/2014/main" id="{47EE90FF-6D14-C9A2-4373-5FA7D6256788}"/>
                </a:ext>
              </a:extLst>
            </p:cNvPr>
            <p:cNvSpPr/>
            <p:nvPr/>
          </p:nvSpPr>
          <p:spPr>
            <a:xfrm>
              <a:off x="833425" y="1636085"/>
              <a:ext cx="889952" cy="998805"/>
            </a:xfrm>
            <a:custGeom>
              <a:avLst/>
              <a:gdLst/>
              <a:ahLst/>
              <a:cxnLst/>
              <a:rect l="l" t="t" r="r" b="b"/>
              <a:pathLst>
                <a:path w="6190" h="6947" extrusionOk="0">
                  <a:moveTo>
                    <a:pt x="4144" y="1"/>
                  </a:moveTo>
                  <a:cubicBezTo>
                    <a:pt x="4144" y="1"/>
                    <a:pt x="1658" y="186"/>
                    <a:pt x="1" y="937"/>
                  </a:cubicBezTo>
                  <a:lnTo>
                    <a:pt x="2177" y="6946"/>
                  </a:lnTo>
                  <a:cubicBezTo>
                    <a:pt x="2177" y="6946"/>
                    <a:pt x="4998" y="5980"/>
                    <a:pt x="6015" y="5980"/>
                  </a:cubicBezTo>
                  <a:cubicBezTo>
                    <a:pt x="6081" y="5980"/>
                    <a:pt x="6140" y="5984"/>
                    <a:pt x="6189" y="5992"/>
                  </a:cubicBezTo>
                  <a:lnTo>
                    <a:pt x="41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4" name="Google Shape;554;p38">
              <a:extLst>
                <a:ext uri="{FF2B5EF4-FFF2-40B4-BE49-F238E27FC236}">
                  <a16:creationId xmlns:a16="http://schemas.microsoft.com/office/drawing/2014/main" id="{E7A17119-192B-3E91-85F9-D9378B32DA47}"/>
                </a:ext>
              </a:extLst>
            </p:cNvPr>
            <p:cNvSpPr/>
            <p:nvPr/>
          </p:nvSpPr>
          <p:spPr>
            <a:xfrm>
              <a:off x="891797" y="1619408"/>
              <a:ext cx="831580" cy="970050"/>
            </a:xfrm>
            <a:custGeom>
              <a:avLst/>
              <a:gdLst/>
              <a:ahLst/>
              <a:cxnLst/>
              <a:rect l="l" t="t" r="r" b="b"/>
              <a:pathLst>
                <a:path w="5784" h="6747" extrusionOk="0">
                  <a:moveTo>
                    <a:pt x="2814" y="0"/>
                  </a:moveTo>
                  <a:cubicBezTo>
                    <a:pt x="2176" y="0"/>
                    <a:pt x="1221" y="131"/>
                    <a:pt x="0" y="671"/>
                  </a:cubicBezTo>
                  <a:lnTo>
                    <a:pt x="2081" y="6746"/>
                  </a:lnTo>
                  <a:cubicBezTo>
                    <a:pt x="2081" y="6746"/>
                    <a:pt x="4020" y="6041"/>
                    <a:pt x="5238" y="6041"/>
                  </a:cubicBezTo>
                  <a:cubicBezTo>
                    <a:pt x="5445" y="6041"/>
                    <a:pt x="5631" y="6061"/>
                    <a:pt x="5783" y="6108"/>
                  </a:cubicBezTo>
                  <a:lnTo>
                    <a:pt x="3738" y="117"/>
                  </a:lnTo>
                  <a:cubicBezTo>
                    <a:pt x="3738" y="117"/>
                    <a:pt x="3417" y="0"/>
                    <a:pt x="281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5" name="Google Shape;555;p38">
              <a:extLst>
                <a:ext uri="{FF2B5EF4-FFF2-40B4-BE49-F238E27FC236}">
                  <a16:creationId xmlns:a16="http://schemas.microsoft.com/office/drawing/2014/main" id="{8C3F1A82-A1B8-E2AF-91DF-B7DD3E9E5D62}"/>
                </a:ext>
              </a:extLst>
            </p:cNvPr>
            <p:cNvSpPr/>
            <p:nvPr/>
          </p:nvSpPr>
          <p:spPr>
            <a:xfrm>
              <a:off x="1435259" y="1391814"/>
              <a:ext cx="924026" cy="1105917"/>
            </a:xfrm>
            <a:custGeom>
              <a:avLst/>
              <a:gdLst/>
              <a:ahLst/>
              <a:cxnLst/>
              <a:rect l="l" t="t" r="r" b="b"/>
              <a:pathLst>
                <a:path w="6427" h="7692" extrusionOk="0">
                  <a:moveTo>
                    <a:pt x="4340" y="1"/>
                  </a:moveTo>
                  <a:cubicBezTo>
                    <a:pt x="3148" y="257"/>
                    <a:pt x="0" y="1831"/>
                    <a:pt x="0" y="1831"/>
                  </a:cubicBezTo>
                  <a:lnTo>
                    <a:pt x="2003" y="7691"/>
                  </a:lnTo>
                  <a:cubicBezTo>
                    <a:pt x="3035" y="7113"/>
                    <a:pt x="6427" y="6100"/>
                    <a:pt x="6427" y="6100"/>
                  </a:cubicBezTo>
                  <a:lnTo>
                    <a:pt x="434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6" name="Google Shape;556;p38">
              <a:extLst>
                <a:ext uri="{FF2B5EF4-FFF2-40B4-BE49-F238E27FC236}">
                  <a16:creationId xmlns:a16="http://schemas.microsoft.com/office/drawing/2014/main" id="{C28C5476-FAA2-7C0B-0370-C890607D6267}"/>
                </a:ext>
              </a:extLst>
            </p:cNvPr>
            <p:cNvSpPr/>
            <p:nvPr/>
          </p:nvSpPr>
          <p:spPr>
            <a:xfrm>
              <a:off x="1439429" y="1389226"/>
              <a:ext cx="881325" cy="1108505"/>
            </a:xfrm>
            <a:custGeom>
              <a:avLst/>
              <a:gdLst/>
              <a:ahLst/>
              <a:cxnLst/>
              <a:rect l="l" t="t" r="r" b="b"/>
              <a:pathLst>
                <a:path w="6130" h="7710" extrusionOk="0">
                  <a:moveTo>
                    <a:pt x="4061" y="1"/>
                  </a:moveTo>
                  <a:cubicBezTo>
                    <a:pt x="4061" y="1"/>
                    <a:pt x="1718" y="585"/>
                    <a:pt x="1" y="1932"/>
                  </a:cubicBezTo>
                  <a:lnTo>
                    <a:pt x="1986" y="7709"/>
                  </a:lnTo>
                  <a:cubicBezTo>
                    <a:pt x="1986" y="7709"/>
                    <a:pt x="4270" y="6618"/>
                    <a:pt x="6130" y="6028"/>
                  </a:cubicBezTo>
                  <a:lnTo>
                    <a:pt x="406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7" name="Google Shape;557;p38">
              <a:extLst>
                <a:ext uri="{FF2B5EF4-FFF2-40B4-BE49-F238E27FC236}">
                  <a16:creationId xmlns:a16="http://schemas.microsoft.com/office/drawing/2014/main" id="{B70D9741-A3AF-3596-B7EF-F3297BC9677B}"/>
                </a:ext>
              </a:extLst>
            </p:cNvPr>
            <p:cNvSpPr/>
            <p:nvPr/>
          </p:nvSpPr>
          <p:spPr>
            <a:xfrm>
              <a:off x="1429221" y="1377293"/>
              <a:ext cx="835893" cy="1120439"/>
            </a:xfrm>
            <a:custGeom>
              <a:avLst/>
              <a:gdLst/>
              <a:ahLst/>
              <a:cxnLst/>
              <a:rect l="l" t="t" r="r" b="b"/>
              <a:pathLst>
                <a:path w="5814" h="7793" extrusionOk="0">
                  <a:moveTo>
                    <a:pt x="3846" y="0"/>
                  </a:moveTo>
                  <a:cubicBezTo>
                    <a:pt x="2069" y="429"/>
                    <a:pt x="0" y="1801"/>
                    <a:pt x="0" y="1801"/>
                  </a:cubicBezTo>
                  <a:lnTo>
                    <a:pt x="2057" y="7792"/>
                  </a:lnTo>
                  <a:cubicBezTo>
                    <a:pt x="2606" y="7178"/>
                    <a:pt x="5813" y="6081"/>
                    <a:pt x="5813" y="6081"/>
                  </a:cubicBezTo>
                  <a:lnTo>
                    <a:pt x="384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8" name="Google Shape;558;p38">
              <a:extLst>
                <a:ext uri="{FF2B5EF4-FFF2-40B4-BE49-F238E27FC236}">
                  <a16:creationId xmlns:a16="http://schemas.microsoft.com/office/drawing/2014/main" id="{38670DB1-5DC6-12B7-953E-71E20DE086D2}"/>
                </a:ext>
              </a:extLst>
            </p:cNvPr>
            <p:cNvSpPr/>
            <p:nvPr/>
          </p:nvSpPr>
          <p:spPr>
            <a:xfrm>
              <a:off x="1429221" y="1370392"/>
              <a:ext cx="772346" cy="1127340"/>
            </a:xfrm>
            <a:custGeom>
              <a:avLst/>
              <a:gdLst/>
              <a:ahLst/>
              <a:cxnLst/>
              <a:rect l="l" t="t" r="r" b="b"/>
              <a:pathLst>
                <a:path w="5372" h="7841" extrusionOk="0">
                  <a:moveTo>
                    <a:pt x="3291" y="1"/>
                  </a:moveTo>
                  <a:cubicBezTo>
                    <a:pt x="775" y="627"/>
                    <a:pt x="0" y="1849"/>
                    <a:pt x="0" y="1849"/>
                  </a:cubicBezTo>
                  <a:lnTo>
                    <a:pt x="2057" y="7840"/>
                  </a:lnTo>
                  <a:cubicBezTo>
                    <a:pt x="2683" y="6928"/>
                    <a:pt x="5372" y="6070"/>
                    <a:pt x="5372" y="6070"/>
                  </a:cubicBezTo>
                  <a:lnTo>
                    <a:pt x="32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59" name="Google Shape;559;p38">
              <a:extLst>
                <a:ext uri="{FF2B5EF4-FFF2-40B4-BE49-F238E27FC236}">
                  <a16:creationId xmlns:a16="http://schemas.microsoft.com/office/drawing/2014/main" id="{C1DB7AC6-9E66-C6E0-0E7F-4ECB7E9F6262}"/>
                </a:ext>
              </a:extLst>
            </p:cNvPr>
            <p:cNvSpPr/>
            <p:nvPr/>
          </p:nvSpPr>
          <p:spPr>
            <a:xfrm>
              <a:off x="967996" y="1713867"/>
              <a:ext cx="433905" cy="74907"/>
            </a:xfrm>
            <a:custGeom>
              <a:avLst/>
              <a:gdLst/>
              <a:ahLst/>
              <a:cxnLst/>
              <a:rect l="l" t="t" r="r" b="b"/>
              <a:pathLst>
                <a:path w="3018" h="521" extrusionOk="0">
                  <a:moveTo>
                    <a:pt x="2367" y="1"/>
                  </a:moveTo>
                  <a:cubicBezTo>
                    <a:pt x="1261" y="1"/>
                    <a:pt x="35" y="469"/>
                    <a:pt x="25" y="479"/>
                  </a:cubicBezTo>
                  <a:cubicBezTo>
                    <a:pt x="7" y="485"/>
                    <a:pt x="1" y="497"/>
                    <a:pt x="7" y="509"/>
                  </a:cubicBezTo>
                  <a:cubicBezTo>
                    <a:pt x="13" y="521"/>
                    <a:pt x="31" y="521"/>
                    <a:pt x="37" y="521"/>
                  </a:cubicBezTo>
                  <a:cubicBezTo>
                    <a:pt x="56" y="516"/>
                    <a:pt x="1269" y="54"/>
                    <a:pt x="2362" y="54"/>
                  </a:cubicBezTo>
                  <a:cubicBezTo>
                    <a:pt x="2579" y="54"/>
                    <a:pt x="2791" y="72"/>
                    <a:pt x="2988" y="116"/>
                  </a:cubicBezTo>
                  <a:lnTo>
                    <a:pt x="3006" y="116"/>
                  </a:lnTo>
                  <a:cubicBezTo>
                    <a:pt x="3006" y="116"/>
                    <a:pt x="3012" y="104"/>
                    <a:pt x="3012" y="80"/>
                  </a:cubicBezTo>
                  <a:cubicBezTo>
                    <a:pt x="3017" y="74"/>
                    <a:pt x="3012" y="62"/>
                    <a:pt x="2994" y="62"/>
                  </a:cubicBezTo>
                  <a:cubicBezTo>
                    <a:pt x="2796" y="19"/>
                    <a:pt x="2584" y="1"/>
                    <a:pt x="23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0" name="Google Shape;560;p38">
              <a:extLst>
                <a:ext uri="{FF2B5EF4-FFF2-40B4-BE49-F238E27FC236}">
                  <a16:creationId xmlns:a16="http://schemas.microsoft.com/office/drawing/2014/main" id="{4D60CFB8-4542-586F-14E0-1E9C99C6A8F2}"/>
                </a:ext>
              </a:extLst>
            </p:cNvPr>
            <p:cNvSpPr/>
            <p:nvPr/>
          </p:nvSpPr>
          <p:spPr>
            <a:xfrm>
              <a:off x="1002358" y="1806745"/>
              <a:ext cx="432180" cy="81377"/>
            </a:xfrm>
            <a:custGeom>
              <a:avLst/>
              <a:gdLst/>
              <a:ahLst/>
              <a:cxnLst/>
              <a:rect l="l" t="t" r="r" b="b"/>
              <a:pathLst>
                <a:path w="3006" h="566" extrusionOk="0">
                  <a:moveTo>
                    <a:pt x="2443" y="0"/>
                  </a:moveTo>
                  <a:cubicBezTo>
                    <a:pt x="1324" y="0"/>
                    <a:pt x="34" y="514"/>
                    <a:pt x="24" y="519"/>
                  </a:cubicBezTo>
                  <a:cubicBezTo>
                    <a:pt x="6" y="525"/>
                    <a:pt x="0" y="543"/>
                    <a:pt x="6" y="549"/>
                  </a:cubicBezTo>
                  <a:cubicBezTo>
                    <a:pt x="15" y="557"/>
                    <a:pt x="23" y="565"/>
                    <a:pt x="29" y="565"/>
                  </a:cubicBezTo>
                  <a:cubicBezTo>
                    <a:pt x="32" y="565"/>
                    <a:pt x="34" y="564"/>
                    <a:pt x="36" y="561"/>
                  </a:cubicBezTo>
                  <a:cubicBezTo>
                    <a:pt x="51" y="555"/>
                    <a:pt x="1325" y="48"/>
                    <a:pt x="2432" y="48"/>
                  </a:cubicBezTo>
                  <a:cubicBezTo>
                    <a:pt x="2618" y="48"/>
                    <a:pt x="2799" y="62"/>
                    <a:pt x="2969" y="96"/>
                  </a:cubicBezTo>
                  <a:lnTo>
                    <a:pt x="2975" y="96"/>
                  </a:lnTo>
                  <a:cubicBezTo>
                    <a:pt x="2981" y="96"/>
                    <a:pt x="2987" y="84"/>
                    <a:pt x="2999" y="72"/>
                  </a:cubicBezTo>
                  <a:cubicBezTo>
                    <a:pt x="3005" y="66"/>
                    <a:pt x="2999" y="48"/>
                    <a:pt x="2981" y="48"/>
                  </a:cubicBezTo>
                  <a:cubicBezTo>
                    <a:pt x="2811" y="15"/>
                    <a:pt x="2629" y="0"/>
                    <a:pt x="24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1" name="Google Shape;561;p38">
              <a:extLst>
                <a:ext uri="{FF2B5EF4-FFF2-40B4-BE49-F238E27FC236}">
                  <a16:creationId xmlns:a16="http://schemas.microsoft.com/office/drawing/2014/main" id="{3EE36C71-D69A-E055-D05D-7E98A8453EDD}"/>
                </a:ext>
              </a:extLst>
            </p:cNvPr>
            <p:cNvSpPr/>
            <p:nvPr/>
          </p:nvSpPr>
          <p:spPr>
            <a:xfrm>
              <a:off x="1033988" y="1905517"/>
              <a:ext cx="432180" cy="79076"/>
            </a:xfrm>
            <a:custGeom>
              <a:avLst/>
              <a:gdLst/>
              <a:ahLst/>
              <a:cxnLst/>
              <a:rect l="l" t="t" r="r" b="b"/>
              <a:pathLst>
                <a:path w="3006" h="550" extrusionOk="0">
                  <a:moveTo>
                    <a:pt x="2457" y="0"/>
                  </a:moveTo>
                  <a:cubicBezTo>
                    <a:pt x="2107" y="0"/>
                    <a:pt x="1670" y="60"/>
                    <a:pt x="1151" y="184"/>
                  </a:cubicBezTo>
                  <a:cubicBezTo>
                    <a:pt x="531" y="321"/>
                    <a:pt x="37" y="500"/>
                    <a:pt x="25" y="500"/>
                  </a:cubicBezTo>
                  <a:cubicBezTo>
                    <a:pt x="13" y="511"/>
                    <a:pt x="1" y="523"/>
                    <a:pt x="13" y="529"/>
                  </a:cubicBezTo>
                  <a:cubicBezTo>
                    <a:pt x="17" y="543"/>
                    <a:pt x="25" y="549"/>
                    <a:pt x="34" y="549"/>
                  </a:cubicBezTo>
                  <a:cubicBezTo>
                    <a:pt x="37" y="549"/>
                    <a:pt x="40" y="549"/>
                    <a:pt x="43" y="547"/>
                  </a:cubicBezTo>
                  <a:cubicBezTo>
                    <a:pt x="53" y="542"/>
                    <a:pt x="1478" y="51"/>
                    <a:pt x="2481" y="51"/>
                  </a:cubicBezTo>
                  <a:cubicBezTo>
                    <a:pt x="2664" y="51"/>
                    <a:pt x="2832" y="67"/>
                    <a:pt x="2976" y="106"/>
                  </a:cubicBezTo>
                  <a:lnTo>
                    <a:pt x="2994" y="106"/>
                  </a:lnTo>
                  <a:cubicBezTo>
                    <a:pt x="3000" y="106"/>
                    <a:pt x="3006" y="100"/>
                    <a:pt x="3006" y="94"/>
                  </a:cubicBezTo>
                  <a:cubicBezTo>
                    <a:pt x="3006" y="76"/>
                    <a:pt x="3006" y="64"/>
                    <a:pt x="2994" y="64"/>
                  </a:cubicBezTo>
                  <a:cubicBezTo>
                    <a:pt x="2846" y="22"/>
                    <a:pt x="2667" y="0"/>
                    <a:pt x="24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2" name="Google Shape;562;p38">
              <a:extLst>
                <a:ext uri="{FF2B5EF4-FFF2-40B4-BE49-F238E27FC236}">
                  <a16:creationId xmlns:a16="http://schemas.microsoft.com/office/drawing/2014/main" id="{F22313A2-690D-1C3F-947A-EC17140E1BA7}"/>
                </a:ext>
              </a:extLst>
            </p:cNvPr>
            <p:cNvSpPr/>
            <p:nvPr/>
          </p:nvSpPr>
          <p:spPr>
            <a:xfrm>
              <a:off x="1072663" y="2003859"/>
              <a:ext cx="427867" cy="88709"/>
            </a:xfrm>
            <a:custGeom>
              <a:avLst/>
              <a:gdLst/>
              <a:ahLst/>
              <a:cxnLst/>
              <a:rect l="l" t="t" r="r" b="b"/>
              <a:pathLst>
                <a:path w="2976" h="617" extrusionOk="0">
                  <a:moveTo>
                    <a:pt x="2521" y="0"/>
                  </a:moveTo>
                  <a:cubicBezTo>
                    <a:pt x="1424" y="0"/>
                    <a:pt x="40" y="562"/>
                    <a:pt x="24" y="573"/>
                  </a:cubicBezTo>
                  <a:cubicBezTo>
                    <a:pt x="12" y="579"/>
                    <a:pt x="0" y="591"/>
                    <a:pt x="12" y="603"/>
                  </a:cubicBezTo>
                  <a:cubicBezTo>
                    <a:pt x="16" y="611"/>
                    <a:pt x="21" y="617"/>
                    <a:pt x="30" y="617"/>
                  </a:cubicBezTo>
                  <a:cubicBezTo>
                    <a:pt x="33" y="617"/>
                    <a:pt x="37" y="616"/>
                    <a:pt x="42" y="614"/>
                  </a:cubicBezTo>
                  <a:cubicBezTo>
                    <a:pt x="52" y="609"/>
                    <a:pt x="1449" y="46"/>
                    <a:pt x="2535" y="46"/>
                  </a:cubicBezTo>
                  <a:cubicBezTo>
                    <a:pt x="2678" y="46"/>
                    <a:pt x="2817" y="56"/>
                    <a:pt x="2945" y="78"/>
                  </a:cubicBezTo>
                  <a:lnTo>
                    <a:pt x="2957" y="78"/>
                  </a:lnTo>
                  <a:cubicBezTo>
                    <a:pt x="2963" y="78"/>
                    <a:pt x="2963" y="72"/>
                    <a:pt x="2969" y="54"/>
                  </a:cubicBezTo>
                  <a:cubicBezTo>
                    <a:pt x="2975" y="48"/>
                    <a:pt x="2969" y="36"/>
                    <a:pt x="2957" y="36"/>
                  </a:cubicBezTo>
                  <a:cubicBezTo>
                    <a:pt x="2820" y="11"/>
                    <a:pt x="2673" y="0"/>
                    <a:pt x="25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3" name="Google Shape;563;p38">
              <a:extLst>
                <a:ext uri="{FF2B5EF4-FFF2-40B4-BE49-F238E27FC236}">
                  <a16:creationId xmlns:a16="http://schemas.microsoft.com/office/drawing/2014/main" id="{C477F518-1C1F-4547-3AAE-F78528AC6097}"/>
                </a:ext>
              </a:extLst>
            </p:cNvPr>
            <p:cNvSpPr/>
            <p:nvPr/>
          </p:nvSpPr>
          <p:spPr>
            <a:xfrm>
              <a:off x="1106019" y="2108382"/>
              <a:ext cx="430455" cy="85402"/>
            </a:xfrm>
            <a:custGeom>
              <a:avLst/>
              <a:gdLst/>
              <a:ahLst/>
              <a:cxnLst/>
              <a:rect l="l" t="t" r="r" b="b"/>
              <a:pathLst>
                <a:path w="2994" h="594" extrusionOk="0">
                  <a:moveTo>
                    <a:pt x="2339" y="0"/>
                  </a:moveTo>
                  <a:cubicBezTo>
                    <a:pt x="1279" y="0"/>
                    <a:pt x="28" y="544"/>
                    <a:pt x="19" y="549"/>
                  </a:cubicBezTo>
                  <a:cubicBezTo>
                    <a:pt x="13" y="561"/>
                    <a:pt x="1" y="573"/>
                    <a:pt x="13" y="579"/>
                  </a:cubicBezTo>
                  <a:cubicBezTo>
                    <a:pt x="17" y="588"/>
                    <a:pt x="21" y="593"/>
                    <a:pt x="30" y="593"/>
                  </a:cubicBezTo>
                  <a:cubicBezTo>
                    <a:pt x="34" y="593"/>
                    <a:pt x="38" y="593"/>
                    <a:pt x="42" y="591"/>
                  </a:cubicBezTo>
                  <a:cubicBezTo>
                    <a:pt x="57" y="576"/>
                    <a:pt x="1294" y="38"/>
                    <a:pt x="2343" y="38"/>
                  </a:cubicBezTo>
                  <a:cubicBezTo>
                    <a:pt x="2565" y="38"/>
                    <a:pt x="2778" y="62"/>
                    <a:pt x="2970" y="120"/>
                  </a:cubicBezTo>
                  <a:lnTo>
                    <a:pt x="2982" y="120"/>
                  </a:lnTo>
                  <a:cubicBezTo>
                    <a:pt x="2994" y="120"/>
                    <a:pt x="2994" y="114"/>
                    <a:pt x="2994" y="114"/>
                  </a:cubicBezTo>
                  <a:cubicBezTo>
                    <a:pt x="2994" y="96"/>
                    <a:pt x="2994" y="84"/>
                    <a:pt x="2976" y="84"/>
                  </a:cubicBezTo>
                  <a:cubicBezTo>
                    <a:pt x="2781" y="25"/>
                    <a:pt x="2565" y="0"/>
                    <a:pt x="23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4" name="Google Shape;564;p38">
              <a:extLst>
                <a:ext uri="{FF2B5EF4-FFF2-40B4-BE49-F238E27FC236}">
                  <a16:creationId xmlns:a16="http://schemas.microsoft.com/office/drawing/2014/main" id="{298A9BF6-887A-CE90-665D-A3150FE2027E}"/>
                </a:ext>
              </a:extLst>
            </p:cNvPr>
            <p:cNvSpPr/>
            <p:nvPr/>
          </p:nvSpPr>
          <p:spPr>
            <a:xfrm>
              <a:off x="1140380" y="2205861"/>
              <a:ext cx="437212" cy="86121"/>
            </a:xfrm>
            <a:custGeom>
              <a:avLst/>
              <a:gdLst/>
              <a:ahLst/>
              <a:cxnLst/>
              <a:rect l="l" t="t" r="r" b="b"/>
              <a:pathLst>
                <a:path w="3041" h="599" extrusionOk="0">
                  <a:moveTo>
                    <a:pt x="2692" y="1"/>
                  </a:moveTo>
                  <a:cubicBezTo>
                    <a:pt x="1806" y="1"/>
                    <a:pt x="101" y="525"/>
                    <a:pt x="18" y="551"/>
                  </a:cubicBezTo>
                  <a:cubicBezTo>
                    <a:pt x="12" y="557"/>
                    <a:pt x="0" y="563"/>
                    <a:pt x="0" y="581"/>
                  </a:cubicBezTo>
                  <a:cubicBezTo>
                    <a:pt x="12" y="599"/>
                    <a:pt x="18" y="599"/>
                    <a:pt x="30" y="599"/>
                  </a:cubicBezTo>
                  <a:cubicBezTo>
                    <a:pt x="51" y="588"/>
                    <a:pt x="1826" y="47"/>
                    <a:pt x="2707" y="47"/>
                  </a:cubicBezTo>
                  <a:cubicBezTo>
                    <a:pt x="2827" y="47"/>
                    <a:pt x="2931" y="57"/>
                    <a:pt x="3011" y="80"/>
                  </a:cubicBezTo>
                  <a:lnTo>
                    <a:pt x="3029" y="80"/>
                  </a:lnTo>
                  <a:cubicBezTo>
                    <a:pt x="3035" y="80"/>
                    <a:pt x="3041" y="74"/>
                    <a:pt x="3035" y="68"/>
                  </a:cubicBezTo>
                  <a:cubicBezTo>
                    <a:pt x="3035" y="50"/>
                    <a:pt x="3035" y="38"/>
                    <a:pt x="3023" y="38"/>
                  </a:cubicBezTo>
                  <a:cubicBezTo>
                    <a:pt x="2936" y="12"/>
                    <a:pt x="2823" y="1"/>
                    <a:pt x="26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5" name="Google Shape;565;p38">
              <a:extLst>
                <a:ext uri="{FF2B5EF4-FFF2-40B4-BE49-F238E27FC236}">
                  <a16:creationId xmlns:a16="http://schemas.microsoft.com/office/drawing/2014/main" id="{8200C9FF-FCCD-950B-CCFD-90CFAB660F37}"/>
                </a:ext>
              </a:extLst>
            </p:cNvPr>
            <p:cNvSpPr/>
            <p:nvPr/>
          </p:nvSpPr>
          <p:spPr>
            <a:xfrm>
              <a:off x="1174598" y="2301614"/>
              <a:ext cx="427004" cy="89284"/>
            </a:xfrm>
            <a:custGeom>
              <a:avLst/>
              <a:gdLst/>
              <a:ahLst/>
              <a:cxnLst/>
              <a:rect l="l" t="t" r="r" b="b"/>
              <a:pathLst>
                <a:path w="2970" h="621" extrusionOk="0">
                  <a:moveTo>
                    <a:pt x="2642" y="1"/>
                  </a:moveTo>
                  <a:cubicBezTo>
                    <a:pt x="1764" y="1"/>
                    <a:pt x="97" y="544"/>
                    <a:pt x="18" y="571"/>
                  </a:cubicBezTo>
                  <a:cubicBezTo>
                    <a:pt x="1" y="576"/>
                    <a:pt x="1" y="588"/>
                    <a:pt x="1" y="600"/>
                  </a:cubicBezTo>
                  <a:cubicBezTo>
                    <a:pt x="10" y="614"/>
                    <a:pt x="15" y="620"/>
                    <a:pt x="22" y="620"/>
                  </a:cubicBezTo>
                  <a:cubicBezTo>
                    <a:pt x="25" y="620"/>
                    <a:pt x="27" y="620"/>
                    <a:pt x="30" y="618"/>
                  </a:cubicBezTo>
                  <a:cubicBezTo>
                    <a:pt x="51" y="608"/>
                    <a:pt x="1758" y="48"/>
                    <a:pt x="2634" y="48"/>
                  </a:cubicBezTo>
                  <a:cubicBezTo>
                    <a:pt x="2754" y="48"/>
                    <a:pt x="2858" y="58"/>
                    <a:pt x="2940" y="82"/>
                  </a:cubicBezTo>
                  <a:lnTo>
                    <a:pt x="2952" y="82"/>
                  </a:lnTo>
                  <a:cubicBezTo>
                    <a:pt x="2964" y="82"/>
                    <a:pt x="2964" y="70"/>
                    <a:pt x="2970" y="64"/>
                  </a:cubicBezTo>
                  <a:cubicBezTo>
                    <a:pt x="2970" y="52"/>
                    <a:pt x="2970" y="34"/>
                    <a:pt x="2952" y="34"/>
                  </a:cubicBezTo>
                  <a:cubicBezTo>
                    <a:pt x="2867" y="11"/>
                    <a:pt x="2762" y="1"/>
                    <a:pt x="26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6" name="Google Shape;566;p38">
              <a:extLst>
                <a:ext uri="{FF2B5EF4-FFF2-40B4-BE49-F238E27FC236}">
                  <a16:creationId xmlns:a16="http://schemas.microsoft.com/office/drawing/2014/main" id="{D907F992-3431-15FE-3D2B-A07971E33EFE}"/>
                </a:ext>
              </a:extLst>
            </p:cNvPr>
            <p:cNvSpPr/>
            <p:nvPr/>
          </p:nvSpPr>
          <p:spPr>
            <a:xfrm>
              <a:off x="1210542" y="2400818"/>
              <a:ext cx="425423" cy="95898"/>
            </a:xfrm>
            <a:custGeom>
              <a:avLst/>
              <a:gdLst/>
              <a:ahLst/>
              <a:cxnLst/>
              <a:rect l="l" t="t" r="r" b="b"/>
              <a:pathLst>
                <a:path w="2959" h="667" extrusionOk="0">
                  <a:moveTo>
                    <a:pt x="2585" y="1"/>
                  </a:moveTo>
                  <a:cubicBezTo>
                    <a:pt x="1556" y="1"/>
                    <a:pt x="40" y="609"/>
                    <a:pt x="19" y="620"/>
                  </a:cubicBezTo>
                  <a:cubicBezTo>
                    <a:pt x="7" y="626"/>
                    <a:pt x="1" y="638"/>
                    <a:pt x="7" y="650"/>
                  </a:cubicBezTo>
                  <a:cubicBezTo>
                    <a:pt x="11" y="658"/>
                    <a:pt x="21" y="666"/>
                    <a:pt x="29" y="666"/>
                  </a:cubicBezTo>
                  <a:cubicBezTo>
                    <a:pt x="32" y="666"/>
                    <a:pt x="35" y="665"/>
                    <a:pt x="37" y="662"/>
                  </a:cubicBezTo>
                  <a:cubicBezTo>
                    <a:pt x="58" y="656"/>
                    <a:pt x="1567" y="50"/>
                    <a:pt x="2590" y="50"/>
                  </a:cubicBezTo>
                  <a:cubicBezTo>
                    <a:pt x="2711" y="50"/>
                    <a:pt x="2824" y="58"/>
                    <a:pt x="2928" y="77"/>
                  </a:cubicBezTo>
                  <a:lnTo>
                    <a:pt x="2934" y="77"/>
                  </a:lnTo>
                  <a:cubicBezTo>
                    <a:pt x="2940" y="77"/>
                    <a:pt x="2952" y="65"/>
                    <a:pt x="2952" y="53"/>
                  </a:cubicBezTo>
                  <a:cubicBezTo>
                    <a:pt x="2958" y="47"/>
                    <a:pt x="2952" y="30"/>
                    <a:pt x="2934" y="30"/>
                  </a:cubicBezTo>
                  <a:cubicBezTo>
                    <a:pt x="2827" y="10"/>
                    <a:pt x="2710" y="1"/>
                    <a:pt x="2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7" name="Google Shape;567;p38">
              <a:extLst>
                <a:ext uri="{FF2B5EF4-FFF2-40B4-BE49-F238E27FC236}">
                  <a16:creationId xmlns:a16="http://schemas.microsoft.com/office/drawing/2014/main" id="{33C029C9-60C6-956E-5473-ACF9E07C8D61}"/>
                </a:ext>
              </a:extLst>
            </p:cNvPr>
            <p:cNvSpPr/>
            <p:nvPr/>
          </p:nvSpPr>
          <p:spPr>
            <a:xfrm>
              <a:off x="1502114" y="1473190"/>
              <a:ext cx="378984" cy="220551"/>
            </a:xfrm>
            <a:custGeom>
              <a:avLst/>
              <a:gdLst/>
              <a:ahLst/>
              <a:cxnLst/>
              <a:rect l="l" t="t" r="r" b="b"/>
              <a:pathLst>
                <a:path w="2636" h="1534" extrusionOk="0">
                  <a:moveTo>
                    <a:pt x="2605" y="1"/>
                  </a:moveTo>
                  <a:cubicBezTo>
                    <a:pt x="2593" y="7"/>
                    <a:pt x="793" y="549"/>
                    <a:pt x="6" y="1497"/>
                  </a:cubicBezTo>
                  <a:cubicBezTo>
                    <a:pt x="0" y="1503"/>
                    <a:pt x="0" y="1521"/>
                    <a:pt x="6" y="1527"/>
                  </a:cubicBezTo>
                  <a:cubicBezTo>
                    <a:pt x="12" y="1533"/>
                    <a:pt x="18" y="1533"/>
                    <a:pt x="30" y="1533"/>
                  </a:cubicBezTo>
                  <a:cubicBezTo>
                    <a:pt x="36" y="1533"/>
                    <a:pt x="36" y="1533"/>
                    <a:pt x="36" y="1527"/>
                  </a:cubicBezTo>
                  <a:cubicBezTo>
                    <a:pt x="817" y="585"/>
                    <a:pt x="2605" y="49"/>
                    <a:pt x="2623" y="43"/>
                  </a:cubicBezTo>
                  <a:cubicBezTo>
                    <a:pt x="2635" y="37"/>
                    <a:pt x="2635" y="31"/>
                    <a:pt x="2635" y="13"/>
                  </a:cubicBezTo>
                  <a:cubicBezTo>
                    <a:pt x="2629" y="1"/>
                    <a:pt x="2623" y="1"/>
                    <a:pt x="26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8" name="Google Shape;568;p38">
              <a:extLst>
                <a:ext uri="{FF2B5EF4-FFF2-40B4-BE49-F238E27FC236}">
                  <a16:creationId xmlns:a16="http://schemas.microsoft.com/office/drawing/2014/main" id="{14BBA6B3-9542-1AF1-A2C9-654AB550088E}"/>
                </a:ext>
              </a:extLst>
            </p:cNvPr>
            <p:cNvSpPr/>
            <p:nvPr/>
          </p:nvSpPr>
          <p:spPr>
            <a:xfrm>
              <a:off x="1532881" y="1571819"/>
              <a:ext cx="382435" cy="211924"/>
            </a:xfrm>
            <a:custGeom>
              <a:avLst/>
              <a:gdLst/>
              <a:ahLst/>
              <a:cxnLst/>
              <a:rect l="l" t="t" r="r" b="b"/>
              <a:pathLst>
                <a:path w="2660" h="1474" extrusionOk="0">
                  <a:moveTo>
                    <a:pt x="2630" y="1"/>
                  </a:moveTo>
                  <a:cubicBezTo>
                    <a:pt x="2606" y="1"/>
                    <a:pt x="806" y="519"/>
                    <a:pt x="7" y="1437"/>
                  </a:cubicBezTo>
                  <a:cubicBezTo>
                    <a:pt x="1" y="1443"/>
                    <a:pt x="1" y="1455"/>
                    <a:pt x="7" y="1467"/>
                  </a:cubicBezTo>
                  <a:cubicBezTo>
                    <a:pt x="13" y="1473"/>
                    <a:pt x="25" y="1473"/>
                    <a:pt x="30" y="1473"/>
                  </a:cubicBezTo>
                  <a:lnTo>
                    <a:pt x="42" y="1473"/>
                  </a:lnTo>
                  <a:cubicBezTo>
                    <a:pt x="835" y="567"/>
                    <a:pt x="2630" y="48"/>
                    <a:pt x="2648" y="42"/>
                  </a:cubicBezTo>
                  <a:cubicBezTo>
                    <a:pt x="2660" y="36"/>
                    <a:pt x="2660" y="30"/>
                    <a:pt x="2660" y="12"/>
                  </a:cubicBezTo>
                  <a:cubicBezTo>
                    <a:pt x="2654" y="1"/>
                    <a:pt x="2648" y="1"/>
                    <a:pt x="26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69" name="Google Shape;569;p38">
              <a:extLst>
                <a:ext uri="{FF2B5EF4-FFF2-40B4-BE49-F238E27FC236}">
                  <a16:creationId xmlns:a16="http://schemas.microsoft.com/office/drawing/2014/main" id="{B76C0E2C-5DD5-0DD5-0B2C-E07B03F22686}"/>
                </a:ext>
              </a:extLst>
            </p:cNvPr>
            <p:cNvSpPr/>
            <p:nvPr/>
          </p:nvSpPr>
          <p:spPr>
            <a:xfrm>
              <a:off x="1565518" y="1667572"/>
              <a:ext cx="382435" cy="217244"/>
            </a:xfrm>
            <a:custGeom>
              <a:avLst/>
              <a:gdLst/>
              <a:ahLst/>
              <a:cxnLst/>
              <a:rect l="l" t="t" r="r" b="b"/>
              <a:pathLst>
                <a:path w="2660" h="1511" extrusionOk="0">
                  <a:moveTo>
                    <a:pt x="2629" y="0"/>
                  </a:moveTo>
                  <a:cubicBezTo>
                    <a:pt x="2626" y="0"/>
                    <a:pt x="2622" y="1"/>
                    <a:pt x="2618" y="2"/>
                  </a:cubicBezTo>
                  <a:cubicBezTo>
                    <a:pt x="2618" y="8"/>
                    <a:pt x="2111" y="181"/>
                    <a:pt x="1538" y="443"/>
                  </a:cubicBezTo>
                  <a:cubicBezTo>
                    <a:pt x="769" y="801"/>
                    <a:pt x="257" y="1153"/>
                    <a:pt x="12" y="1481"/>
                  </a:cubicBezTo>
                  <a:cubicBezTo>
                    <a:pt x="0" y="1487"/>
                    <a:pt x="12" y="1499"/>
                    <a:pt x="18" y="1511"/>
                  </a:cubicBezTo>
                  <a:lnTo>
                    <a:pt x="42" y="1511"/>
                  </a:lnTo>
                  <a:cubicBezTo>
                    <a:pt x="48" y="1511"/>
                    <a:pt x="48" y="1499"/>
                    <a:pt x="42" y="1499"/>
                  </a:cubicBezTo>
                  <a:cubicBezTo>
                    <a:pt x="608" y="748"/>
                    <a:pt x="2474" y="98"/>
                    <a:pt x="2623" y="50"/>
                  </a:cubicBezTo>
                  <a:lnTo>
                    <a:pt x="2635" y="50"/>
                  </a:lnTo>
                  <a:cubicBezTo>
                    <a:pt x="2647" y="38"/>
                    <a:pt x="2659" y="32"/>
                    <a:pt x="2647" y="20"/>
                  </a:cubicBezTo>
                  <a:cubicBezTo>
                    <a:pt x="2643" y="7"/>
                    <a:pt x="2638" y="0"/>
                    <a:pt x="26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0" name="Google Shape;570;p38">
              <a:extLst>
                <a:ext uri="{FF2B5EF4-FFF2-40B4-BE49-F238E27FC236}">
                  <a16:creationId xmlns:a16="http://schemas.microsoft.com/office/drawing/2014/main" id="{99ECFF23-A4C8-4ABB-305D-5E00198A268F}"/>
                </a:ext>
              </a:extLst>
            </p:cNvPr>
            <p:cNvSpPr/>
            <p:nvPr/>
          </p:nvSpPr>
          <p:spPr>
            <a:xfrm>
              <a:off x="1598873" y="1775833"/>
              <a:ext cx="385885" cy="203298"/>
            </a:xfrm>
            <a:custGeom>
              <a:avLst/>
              <a:gdLst/>
              <a:ahLst/>
              <a:cxnLst/>
              <a:rect l="l" t="t" r="r" b="b"/>
              <a:pathLst>
                <a:path w="2684" h="1414" extrusionOk="0">
                  <a:moveTo>
                    <a:pt x="2654" y="0"/>
                  </a:moveTo>
                  <a:cubicBezTo>
                    <a:pt x="2636" y="0"/>
                    <a:pt x="770" y="531"/>
                    <a:pt x="13" y="1372"/>
                  </a:cubicBezTo>
                  <a:cubicBezTo>
                    <a:pt x="1" y="1384"/>
                    <a:pt x="1" y="1396"/>
                    <a:pt x="13" y="1402"/>
                  </a:cubicBezTo>
                  <a:cubicBezTo>
                    <a:pt x="19" y="1413"/>
                    <a:pt x="25" y="1413"/>
                    <a:pt x="31" y="1413"/>
                  </a:cubicBezTo>
                  <a:lnTo>
                    <a:pt x="48" y="1413"/>
                  </a:lnTo>
                  <a:cubicBezTo>
                    <a:pt x="800" y="579"/>
                    <a:pt x="2648" y="54"/>
                    <a:pt x="2672" y="48"/>
                  </a:cubicBezTo>
                  <a:cubicBezTo>
                    <a:pt x="2678" y="42"/>
                    <a:pt x="2684" y="30"/>
                    <a:pt x="2684" y="18"/>
                  </a:cubicBezTo>
                  <a:cubicBezTo>
                    <a:pt x="2678" y="0"/>
                    <a:pt x="2672" y="0"/>
                    <a:pt x="26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1" name="Google Shape;571;p38">
              <a:extLst>
                <a:ext uri="{FF2B5EF4-FFF2-40B4-BE49-F238E27FC236}">
                  <a16:creationId xmlns:a16="http://schemas.microsoft.com/office/drawing/2014/main" id="{FEDCB6DE-FD95-F050-90D8-BD7E52928B9A}"/>
                </a:ext>
              </a:extLst>
            </p:cNvPr>
            <p:cNvSpPr/>
            <p:nvPr/>
          </p:nvSpPr>
          <p:spPr>
            <a:xfrm>
              <a:off x="1635823" y="1877050"/>
              <a:ext cx="381572" cy="211781"/>
            </a:xfrm>
            <a:custGeom>
              <a:avLst/>
              <a:gdLst/>
              <a:ahLst/>
              <a:cxnLst/>
              <a:rect l="l" t="t" r="r" b="b"/>
              <a:pathLst>
                <a:path w="2654" h="1473" extrusionOk="0">
                  <a:moveTo>
                    <a:pt x="2629" y="0"/>
                  </a:moveTo>
                  <a:cubicBezTo>
                    <a:pt x="2605" y="6"/>
                    <a:pt x="680" y="501"/>
                    <a:pt x="6" y="1443"/>
                  </a:cubicBezTo>
                  <a:cubicBezTo>
                    <a:pt x="0" y="1455"/>
                    <a:pt x="6" y="1467"/>
                    <a:pt x="12" y="1473"/>
                  </a:cubicBezTo>
                  <a:lnTo>
                    <a:pt x="36" y="1473"/>
                  </a:lnTo>
                  <a:cubicBezTo>
                    <a:pt x="42" y="1473"/>
                    <a:pt x="54" y="1473"/>
                    <a:pt x="36" y="1461"/>
                  </a:cubicBezTo>
                  <a:cubicBezTo>
                    <a:pt x="698" y="531"/>
                    <a:pt x="2617" y="42"/>
                    <a:pt x="2635" y="36"/>
                  </a:cubicBezTo>
                  <a:cubicBezTo>
                    <a:pt x="2647" y="36"/>
                    <a:pt x="2653" y="30"/>
                    <a:pt x="2653" y="12"/>
                  </a:cubicBezTo>
                  <a:cubicBezTo>
                    <a:pt x="2653" y="6"/>
                    <a:pt x="2647" y="0"/>
                    <a:pt x="26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2" name="Google Shape;572;p38">
              <a:extLst>
                <a:ext uri="{FF2B5EF4-FFF2-40B4-BE49-F238E27FC236}">
                  <a16:creationId xmlns:a16="http://schemas.microsoft.com/office/drawing/2014/main" id="{5ED500E9-A862-818E-57C6-CED187797986}"/>
                </a:ext>
              </a:extLst>
            </p:cNvPr>
            <p:cNvSpPr/>
            <p:nvPr/>
          </p:nvSpPr>
          <p:spPr>
            <a:xfrm>
              <a:off x="1660552" y="1975535"/>
              <a:ext cx="392786" cy="211062"/>
            </a:xfrm>
            <a:custGeom>
              <a:avLst/>
              <a:gdLst/>
              <a:ahLst/>
              <a:cxnLst/>
              <a:rect l="l" t="t" r="r" b="b"/>
              <a:pathLst>
                <a:path w="2732" h="1468" extrusionOk="0">
                  <a:moveTo>
                    <a:pt x="2696" y="1"/>
                  </a:moveTo>
                  <a:cubicBezTo>
                    <a:pt x="2600" y="36"/>
                    <a:pt x="424" y="865"/>
                    <a:pt x="7" y="1437"/>
                  </a:cubicBezTo>
                  <a:cubicBezTo>
                    <a:pt x="1" y="1443"/>
                    <a:pt x="7" y="1461"/>
                    <a:pt x="13" y="1467"/>
                  </a:cubicBezTo>
                  <a:lnTo>
                    <a:pt x="43" y="1467"/>
                  </a:lnTo>
                  <a:cubicBezTo>
                    <a:pt x="454" y="901"/>
                    <a:pt x="2690" y="54"/>
                    <a:pt x="2714" y="42"/>
                  </a:cubicBezTo>
                  <a:cubicBezTo>
                    <a:pt x="2726" y="36"/>
                    <a:pt x="2732" y="24"/>
                    <a:pt x="2726" y="13"/>
                  </a:cubicBezTo>
                  <a:cubicBezTo>
                    <a:pt x="2720" y="1"/>
                    <a:pt x="2714" y="1"/>
                    <a:pt x="2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3" name="Google Shape;573;p38">
              <a:extLst>
                <a:ext uri="{FF2B5EF4-FFF2-40B4-BE49-F238E27FC236}">
                  <a16:creationId xmlns:a16="http://schemas.microsoft.com/office/drawing/2014/main" id="{597CF91D-3A90-D844-1E5C-3D23DC4F1DA2}"/>
                </a:ext>
              </a:extLst>
            </p:cNvPr>
            <p:cNvSpPr/>
            <p:nvPr/>
          </p:nvSpPr>
          <p:spPr>
            <a:xfrm>
              <a:off x="1700090" y="2073733"/>
              <a:ext cx="386748" cy="202867"/>
            </a:xfrm>
            <a:custGeom>
              <a:avLst/>
              <a:gdLst/>
              <a:ahLst/>
              <a:cxnLst/>
              <a:rect l="l" t="t" r="r" b="b"/>
              <a:pathLst>
                <a:path w="2690" h="1411" extrusionOk="0">
                  <a:moveTo>
                    <a:pt x="2660" y="1"/>
                  </a:moveTo>
                  <a:cubicBezTo>
                    <a:pt x="2657" y="1"/>
                    <a:pt x="2655" y="2"/>
                    <a:pt x="2653" y="3"/>
                  </a:cubicBezTo>
                  <a:cubicBezTo>
                    <a:pt x="2564" y="39"/>
                    <a:pt x="435" y="802"/>
                    <a:pt x="6" y="1380"/>
                  </a:cubicBezTo>
                  <a:cubicBezTo>
                    <a:pt x="0" y="1386"/>
                    <a:pt x="6" y="1404"/>
                    <a:pt x="12" y="1410"/>
                  </a:cubicBezTo>
                  <a:lnTo>
                    <a:pt x="42" y="1410"/>
                  </a:lnTo>
                  <a:cubicBezTo>
                    <a:pt x="465" y="838"/>
                    <a:pt x="2647" y="57"/>
                    <a:pt x="2665" y="45"/>
                  </a:cubicBezTo>
                  <a:cubicBezTo>
                    <a:pt x="2683" y="39"/>
                    <a:pt x="2689" y="33"/>
                    <a:pt x="2683" y="15"/>
                  </a:cubicBezTo>
                  <a:cubicBezTo>
                    <a:pt x="2679" y="6"/>
                    <a:pt x="2668" y="1"/>
                    <a:pt x="26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4" name="Google Shape;574;p38">
              <a:extLst>
                <a:ext uri="{FF2B5EF4-FFF2-40B4-BE49-F238E27FC236}">
                  <a16:creationId xmlns:a16="http://schemas.microsoft.com/office/drawing/2014/main" id="{781C405A-9031-2D65-089D-B1D1D8285BCB}"/>
                </a:ext>
              </a:extLst>
            </p:cNvPr>
            <p:cNvSpPr/>
            <p:nvPr/>
          </p:nvSpPr>
          <p:spPr>
            <a:xfrm>
              <a:off x="1735170" y="2180413"/>
              <a:ext cx="388473" cy="194671"/>
            </a:xfrm>
            <a:custGeom>
              <a:avLst/>
              <a:gdLst/>
              <a:ahLst/>
              <a:cxnLst/>
              <a:rect l="l" t="t" r="r" b="b"/>
              <a:pathLst>
                <a:path w="2702" h="1354" extrusionOk="0">
                  <a:moveTo>
                    <a:pt x="2672" y="1"/>
                  </a:moveTo>
                  <a:cubicBezTo>
                    <a:pt x="2654" y="6"/>
                    <a:pt x="680" y="567"/>
                    <a:pt x="7" y="1318"/>
                  </a:cubicBezTo>
                  <a:cubicBezTo>
                    <a:pt x="1" y="1324"/>
                    <a:pt x="1" y="1342"/>
                    <a:pt x="7" y="1348"/>
                  </a:cubicBezTo>
                  <a:cubicBezTo>
                    <a:pt x="13" y="1354"/>
                    <a:pt x="25" y="1354"/>
                    <a:pt x="30" y="1354"/>
                  </a:cubicBezTo>
                  <a:cubicBezTo>
                    <a:pt x="30" y="1354"/>
                    <a:pt x="36" y="1354"/>
                    <a:pt x="36" y="1348"/>
                  </a:cubicBezTo>
                  <a:cubicBezTo>
                    <a:pt x="710" y="609"/>
                    <a:pt x="2660" y="48"/>
                    <a:pt x="2684" y="42"/>
                  </a:cubicBezTo>
                  <a:cubicBezTo>
                    <a:pt x="2701" y="36"/>
                    <a:pt x="2701" y="30"/>
                    <a:pt x="2701" y="12"/>
                  </a:cubicBezTo>
                  <a:cubicBezTo>
                    <a:pt x="2690" y="1"/>
                    <a:pt x="2684" y="1"/>
                    <a:pt x="2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575" name="Google Shape;575;p38">
              <a:extLst>
                <a:ext uri="{FF2B5EF4-FFF2-40B4-BE49-F238E27FC236}">
                  <a16:creationId xmlns:a16="http://schemas.microsoft.com/office/drawing/2014/main" id="{399962E2-0FE5-1722-8F7E-E423A76DC8C7}"/>
                </a:ext>
              </a:extLst>
            </p:cNvPr>
            <p:cNvSpPr/>
            <p:nvPr/>
          </p:nvSpPr>
          <p:spPr>
            <a:xfrm>
              <a:off x="1467752" y="1547808"/>
              <a:ext cx="128676" cy="289850"/>
            </a:xfrm>
            <a:custGeom>
              <a:avLst/>
              <a:gdLst/>
              <a:ahLst/>
              <a:cxnLst/>
              <a:rect l="l" t="t" r="r" b="b"/>
              <a:pathLst>
                <a:path w="895" h="2016" extrusionOk="0">
                  <a:moveTo>
                    <a:pt x="328" y="1"/>
                  </a:moveTo>
                  <a:cubicBezTo>
                    <a:pt x="209" y="96"/>
                    <a:pt x="102" y="197"/>
                    <a:pt x="1" y="293"/>
                  </a:cubicBezTo>
                  <a:lnTo>
                    <a:pt x="585" y="2016"/>
                  </a:lnTo>
                  <a:lnTo>
                    <a:pt x="627" y="1521"/>
                  </a:lnTo>
                  <a:lnTo>
                    <a:pt x="895" y="1664"/>
                  </a:lnTo>
                  <a:lnTo>
                    <a:pt x="3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576" name="Google Shape;576;p38">
            <a:extLst>
              <a:ext uri="{FF2B5EF4-FFF2-40B4-BE49-F238E27FC236}">
                <a16:creationId xmlns:a16="http://schemas.microsoft.com/office/drawing/2014/main" id="{C037F290-30E4-801D-DAAB-545A2504E7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00621" y="2417213"/>
            <a:ext cx="8687159" cy="217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ru-RU" sz="4000" spc="-200" dirty="0">
                <a:solidFill>
                  <a:schemeClr val="tx1"/>
                </a:solidFill>
                <a:latin typeface="Times New Roman" panose="02020603050405020304" pitchFamily="18" charset="0"/>
              </a:rPr>
              <a:t>ПОПРАВКИ, СВЯЗАННЫЕ С </a:t>
            </a:r>
            <a:br>
              <a:rPr lang="ru-RU" sz="4000" spc="-2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4000" spc="-200" dirty="0">
                <a:solidFill>
                  <a:schemeClr val="tx1"/>
                </a:solidFill>
                <a:latin typeface="Times New Roman" panose="02020603050405020304" pitchFamily="18" charset="0"/>
              </a:rPr>
              <a:t>УСИЛЕНИЕМ БЮДЖЕТНЫХ ПОЛНОМОЧИЙ </a:t>
            </a:r>
            <a:r>
              <a:rPr lang="ru-RU" sz="4000" cap="all" spc="-200" dirty="0">
                <a:solidFill>
                  <a:schemeClr val="tx1"/>
                </a:solidFill>
                <a:latin typeface="Times New Roman" panose="02020603050405020304" pitchFamily="18" charset="0"/>
              </a:rPr>
              <a:t>Контрольно-общественной палаты </a:t>
            </a:r>
            <a:r>
              <a:rPr lang="ru-RU" sz="3733" spc="-200" dirty="0">
                <a:latin typeface="Times New Roman" panose="02020603050405020304" pitchFamily="18" charset="0"/>
              </a:rPr>
              <a:t/>
            </a:r>
            <a:br>
              <a:rPr lang="ru-RU" sz="3733" spc="-200" dirty="0">
                <a:latin typeface="Times New Roman" panose="02020603050405020304" pitchFamily="18" charset="0"/>
              </a:rPr>
            </a:br>
            <a:endParaRPr lang="ru-RU" sz="3733" spc="-200" dirty="0">
              <a:latin typeface="Times New Roman" panose="02020603050405020304" pitchFamily="18" charset="0"/>
            </a:endParaRPr>
          </a:p>
        </p:txBody>
      </p:sp>
      <p:sp>
        <p:nvSpPr>
          <p:cNvPr id="577" name="Google Shape;577;p38">
            <a:extLst>
              <a:ext uri="{FF2B5EF4-FFF2-40B4-BE49-F238E27FC236}">
                <a16:creationId xmlns:a16="http://schemas.microsoft.com/office/drawing/2014/main" id="{A94996AD-3387-CD2B-389B-B97E7F921105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3835687" y="1127932"/>
            <a:ext cx="4465781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Часть 1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579" name="Google Shape;579;p38">
            <a:extLst>
              <a:ext uri="{FF2B5EF4-FFF2-40B4-BE49-F238E27FC236}">
                <a16:creationId xmlns:a16="http://schemas.microsoft.com/office/drawing/2014/main" id="{F1312C49-D797-75AE-A807-10A64CB5D184}"/>
              </a:ext>
            </a:extLst>
          </p:cNvPr>
          <p:cNvCxnSpPr/>
          <p:nvPr/>
        </p:nvCxnSpPr>
        <p:spPr>
          <a:xfrm>
            <a:off x="5174029" y="2265180"/>
            <a:ext cx="1495600" cy="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80" name="Google Shape;580;p38">
            <a:extLst>
              <a:ext uri="{FF2B5EF4-FFF2-40B4-BE49-F238E27FC236}">
                <a16:creationId xmlns:a16="http://schemas.microsoft.com/office/drawing/2014/main" id="{AD761198-1428-A6BF-6CEA-29A84574CE4B}"/>
              </a:ext>
            </a:extLst>
          </p:cNvPr>
          <p:cNvGrpSpPr/>
          <p:nvPr/>
        </p:nvGrpSpPr>
        <p:grpSpPr>
          <a:xfrm>
            <a:off x="8971656" y="4228554"/>
            <a:ext cx="3215537" cy="2520511"/>
            <a:chOff x="6113525" y="2551037"/>
            <a:chExt cx="2840246" cy="2226338"/>
          </a:xfrm>
        </p:grpSpPr>
        <p:sp>
          <p:nvSpPr>
            <p:cNvPr id="581" name="Google Shape;581;p38">
              <a:extLst>
                <a:ext uri="{FF2B5EF4-FFF2-40B4-BE49-F238E27FC236}">
                  <a16:creationId xmlns:a16="http://schemas.microsoft.com/office/drawing/2014/main" id="{8196B63E-E90E-29A5-F921-A37A08AB6873}"/>
                </a:ext>
              </a:extLst>
            </p:cNvPr>
            <p:cNvSpPr/>
            <p:nvPr/>
          </p:nvSpPr>
          <p:spPr>
            <a:xfrm>
              <a:off x="6113525" y="4608500"/>
              <a:ext cx="2787691" cy="168875"/>
            </a:xfrm>
            <a:custGeom>
              <a:avLst/>
              <a:gdLst/>
              <a:ahLst/>
              <a:cxnLst/>
              <a:rect l="l" t="t" r="r" b="b"/>
              <a:pathLst>
                <a:path w="17929" h="925" extrusionOk="0">
                  <a:moveTo>
                    <a:pt x="8961" y="1"/>
                  </a:moveTo>
                  <a:cubicBezTo>
                    <a:pt x="4013" y="1"/>
                    <a:pt x="1" y="209"/>
                    <a:pt x="1" y="466"/>
                  </a:cubicBezTo>
                  <a:cubicBezTo>
                    <a:pt x="1" y="722"/>
                    <a:pt x="4013" y="925"/>
                    <a:pt x="8961" y="925"/>
                  </a:cubicBezTo>
                  <a:cubicBezTo>
                    <a:pt x="13916" y="925"/>
                    <a:pt x="17928" y="722"/>
                    <a:pt x="17928" y="466"/>
                  </a:cubicBezTo>
                  <a:cubicBezTo>
                    <a:pt x="17928" y="209"/>
                    <a:pt x="13916" y="1"/>
                    <a:pt x="8961" y="1"/>
                  </a:cubicBezTo>
                  <a:close/>
                </a:path>
              </a:pathLst>
            </a:custGeom>
            <a:solidFill>
              <a:srgbClr val="434343">
                <a:alpha val="2958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582" name="Google Shape;582;p38">
              <a:extLst>
                <a:ext uri="{FF2B5EF4-FFF2-40B4-BE49-F238E27FC236}">
                  <a16:creationId xmlns:a16="http://schemas.microsoft.com/office/drawing/2014/main" id="{10087B0A-8E18-9BDD-E8B8-15953FC875C4}"/>
                </a:ext>
              </a:extLst>
            </p:cNvPr>
            <p:cNvGrpSpPr/>
            <p:nvPr/>
          </p:nvGrpSpPr>
          <p:grpSpPr>
            <a:xfrm>
              <a:off x="6211851" y="2551037"/>
              <a:ext cx="2741920" cy="2134502"/>
              <a:chOff x="6328726" y="268400"/>
              <a:chExt cx="1863097" cy="1450168"/>
            </a:xfrm>
          </p:grpSpPr>
          <p:sp>
            <p:nvSpPr>
              <p:cNvPr id="583" name="Google Shape;583;p38">
                <a:extLst>
                  <a:ext uri="{FF2B5EF4-FFF2-40B4-BE49-F238E27FC236}">
                    <a16:creationId xmlns:a16="http://schemas.microsoft.com/office/drawing/2014/main" id="{24F1F405-EC8C-5118-BB90-29B742D8FA74}"/>
                  </a:ext>
                </a:extLst>
              </p:cNvPr>
              <p:cNvSpPr/>
              <p:nvPr/>
            </p:nvSpPr>
            <p:spPr>
              <a:xfrm>
                <a:off x="7246326" y="450597"/>
                <a:ext cx="869827" cy="133412"/>
              </a:xfrm>
              <a:custGeom>
                <a:avLst/>
                <a:gdLst/>
                <a:ahLst/>
                <a:cxnLst/>
                <a:rect l="l" t="t" r="r" b="b"/>
                <a:pathLst>
                  <a:path w="11162" h="1712" extrusionOk="0">
                    <a:moveTo>
                      <a:pt x="3126" y="1"/>
                    </a:moveTo>
                    <a:cubicBezTo>
                      <a:pt x="2077" y="1"/>
                      <a:pt x="1062" y="103"/>
                      <a:pt x="0" y="262"/>
                    </a:cubicBezTo>
                    <a:lnTo>
                      <a:pt x="167" y="1711"/>
                    </a:lnTo>
                    <a:cubicBezTo>
                      <a:pt x="167" y="1711"/>
                      <a:pt x="1049" y="1086"/>
                      <a:pt x="3184" y="1086"/>
                    </a:cubicBezTo>
                    <a:cubicBezTo>
                      <a:pt x="3507" y="1086"/>
                      <a:pt x="3858" y="1100"/>
                      <a:pt x="4239" y="1133"/>
                    </a:cubicBezTo>
                    <a:cubicBezTo>
                      <a:pt x="5184" y="1217"/>
                      <a:pt x="6318" y="1285"/>
                      <a:pt x="7379" y="1285"/>
                    </a:cubicBezTo>
                    <a:cubicBezTo>
                      <a:pt x="9403" y="1285"/>
                      <a:pt x="11162" y="1038"/>
                      <a:pt x="10833" y="185"/>
                    </a:cubicBezTo>
                    <a:cubicBezTo>
                      <a:pt x="10809" y="124"/>
                      <a:pt x="10754" y="90"/>
                      <a:pt x="10698" y="90"/>
                    </a:cubicBezTo>
                    <a:cubicBezTo>
                      <a:pt x="10655" y="90"/>
                      <a:pt x="10611" y="111"/>
                      <a:pt x="10583" y="155"/>
                    </a:cubicBezTo>
                    <a:cubicBezTo>
                      <a:pt x="10404" y="425"/>
                      <a:pt x="9965" y="857"/>
                      <a:pt x="8984" y="857"/>
                    </a:cubicBezTo>
                    <a:cubicBezTo>
                      <a:pt x="8622" y="857"/>
                      <a:pt x="8186" y="798"/>
                      <a:pt x="7661" y="650"/>
                    </a:cubicBezTo>
                    <a:cubicBezTo>
                      <a:pt x="5966" y="181"/>
                      <a:pt x="4516" y="1"/>
                      <a:pt x="312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4" name="Google Shape;584;p38">
                <a:extLst>
                  <a:ext uri="{FF2B5EF4-FFF2-40B4-BE49-F238E27FC236}">
                    <a16:creationId xmlns:a16="http://schemas.microsoft.com/office/drawing/2014/main" id="{E09E1C0A-21E2-1AEB-1F29-63C21A6E528A}"/>
                  </a:ext>
                </a:extLst>
              </p:cNvPr>
              <p:cNvSpPr/>
              <p:nvPr/>
            </p:nvSpPr>
            <p:spPr>
              <a:xfrm>
                <a:off x="6414836" y="471014"/>
                <a:ext cx="844578" cy="222093"/>
              </a:xfrm>
              <a:custGeom>
                <a:avLst/>
                <a:gdLst/>
                <a:ahLst/>
                <a:cxnLst/>
                <a:rect l="l" t="t" r="r" b="b"/>
                <a:pathLst>
                  <a:path w="10838" h="2850" extrusionOk="0">
                    <a:moveTo>
                      <a:pt x="10688" y="0"/>
                    </a:moveTo>
                    <a:cubicBezTo>
                      <a:pt x="8196" y="149"/>
                      <a:pt x="6014" y="537"/>
                      <a:pt x="3277" y="1968"/>
                    </a:cubicBezTo>
                    <a:cubicBezTo>
                      <a:pt x="2509" y="2368"/>
                      <a:pt x="1914" y="2505"/>
                      <a:pt x="1459" y="2505"/>
                    </a:cubicBezTo>
                    <a:cubicBezTo>
                      <a:pt x="859" y="2505"/>
                      <a:pt x="503" y="2267"/>
                      <a:pt x="320" y="2087"/>
                    </a:cubicBezTo>
                    <a:cubicBezTo>
                      <a:pt x="292" y="2059"/>
                      <a:pt x="257" y="2046"/>
                      <a:pt x="223" y="2046"/>
                    </a:cubicBezTo>
                    <a:cubicBezTo>
                      <a:pt x="155" y="2046"/>
                      <a:pt x="90" y="2095"/>
                      <a:pt x="82" y="2170"/>
                    </a:cubicBezTo>
                    <a:cubicBezTo>
                      <a:pt x="1" y="2663"/>
                      <a:pt x="490" y="2850"/>
                      <a:pt x="1272" y="2850"/>
                    </a:cubicBezTo>
                    <a:cubicBezTo>
                      <a:pt x="2678" y="2850"/>
                      <a:pt x="5032" y="2246"/>
                      <a:pt x="6729" y="1729"/>
                    </a:cubicBezTo>
                    <a:cubicBezTo>
                      <a:pt x="7925" y="1367"/>
                      <a:pt x="8850" y="1264"/>
                      <a:pt x="9516" y="1264"/>
                    </a:cubicBezTo>
                    <a:cubicBezTo>
                      <a:pt x="10407" y="1264"/>
                      <a:pt x="10837" y="1449"/>
                      <a:pt x="10837" y="1449"/>
                    </a:cubicBezTo>
                    <a:lnTo>
                      <a:pt x="1068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5" name="Google Shape;585;p38">
                <a:extLst>
                  <a:ext uri="{FF2B5EF4-FFF2-40B4-BE49-F238E27FC236}">
                    <a16:creationId xmlns:a16="http://schemas.microsoft.com/office/drawing/2014/main" id="{9AD9F5DF-65D2-42F7-8207-718DD5B268A2}"/>
                  </a:ext>
                </a:extLst>
              </p:cNvPr>
              <p:cNvSpPr/>
              <p:nvPr/>
            </p:nvSpPr>
            <p:spPr>
              <a:xfrm>
                <a:off x="7204011" y="473741"/>
                <a:ext cx="17300" cy="99513"/>
              </a:xfrm>
              <a:custGeom>
                <a:avLst/>
                <a:gdLst/>
                <a:ahLst/>
                <a:cxnLst/>
                <a:rect l="l" t="t" r="r" b="b"/>
                <a:pathLst>
                  <a:path w="222" h="1277" extrusionOk="0">
                    <a:moveTo>
                      <a:pt x="62" y="0"/>
                    </a:moveTo>
                    <a:cubicBezTo>
                      <a:pt x="53" y="0"/>
                      <a:pt x="45" y="2"/>
                      <a:pt x="36" y="7"/>
                    </a:cubicBezTo>
                    <a:lnTo>
                      <a:pt x="1" y="1259"/>
                    </a:lnTo>
                    <a:lnTo>
                      <a:pt x="173" y="1277"/>
                    </a:lnTo>
                    <a:lnTo>
                      <a:pt x="221" y="174"/>
                    </a:lnTo>
                    <a:cubicBezTo>
                      <a:pt x="221" y="174"/>
                      <a:pt x="139" y="0"/>
                      <a:pt x="6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6" name="Google Shape;586;p38">
                <a:extLst>
                  <a:ext uri="{FF2B5EF4-FFF2-40B4-BE49-F238E27FC236}">
                    <a16:creationId xmlns:a16="http://schemas.microsoft.com/office/drawing/2014/main" id="{A9D8EF7A-228E-D3A9-B4A8-6595AC2F590D}"/>
                  </a:ext>
                </a:extLst>
              </p:cNvPr>
              <p:cNvSpPr/>
              <p:nvPr/>
            </p:nvSpPr>
            <p:spPr>
              <a:xfrm>
                <a:off x="7286303" y="462909"/>
                <a:ext cx="26028" cy="102942"/>
              </a:xfrm>
              <a:custGeom>
                <a:avLst/>
                <a:gdLst/>
                <a:ahLst/>
                <a:cxnLst/>
                <a:rect l="l" t="t" r="r" b="b"/>
                <a:pathLst>
                  <a:path w="334" h="1321" extrusionOk="0">
                    <a:moveTo>
                      <a:pt x="192" y="0"/>
                    </a:moveTo>
                    <a:cubicBezTo>
                      <a:pt x="105" y="0"/>
                      <a:pt x="0" y="212"/>
                      <a:pt x="6" y="218"/>
                    </a:cubicBezTo>
                    <a:lnTo>
                      <a:pt x="143" y="1321"/>
                    </a:lnTo>
                    <a:lnTo>
                      <a:pt x="334" y="1255"/>
                    </a:lnTo>
                    <a:lnTo>
                      <a:pt x="209" y="3"/>
                    </a:lnTo>
                    <a:cubicBezTo>
                      <a:pt x="203" y="1"/>
                      <a:pt x="198" y="0"/>
                      <a:pt x="192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7" name="Google Shape;587;p38">
                <a:extLst>
                  <a:ext uri="{FF2B5EF4-FFF2-40B4-BE49-F238E27FC236}">
                    <a16:creationId xmlns:a16="http://schemas.microsoft.com/office/drawing/2014/main" id="{67370B0D-77A2-717D-6037-88DB7B7DEAF6}"/>
                  </a:ext>
                </a:extLst>
              </p:cNvPr>
              <p:cNvSpPr/>
              <p:nvPr/>
            </p:nvSpPr>
            <p:spPr>
              <a:xfrm>
                <a:off x="7168710" y="436180"/>
                <a:ext cx="167778" cy="1184342"/>
              </a:xfrm>
              <a:custGeom>
                <a:avLst/>
                <a:gdLst/>
                <a:ahLst/>
                <a:cxnLst/>
                <a:rect l="l" t="t" r="r" b="b"/>
                <a:pathLst>
                  <a:path w="2153" h="15198" extrusionOk="0">
                    <a:moveTo>
                      <a:pt x="1139" y="0"/>
                    </a:moveTo>
                    <a:cubicBezTo>
                      <a:pt x="877" y="0"/>
                      <a:pt x="668" y="203"/>
                      <a:pt x="650" y="465"/>
                    </a:cubicBezTo>
                    <a:lnTo>
                      <a:pt x="644" y="644"/>
                    </a:lnTo>
                    <a:lnTo>
                      <a:pt x="638" y="871"/>
                    </a:lnTo>
                    <a:lnTo>
                      <a:pt x="591" y="1926"/>
                    </a:lnTo>
                    <a:lnTo>
                      <a:pt x="203" y="10392"/>
                    </a:lnTo>
                    <a:lnTo>
                      <a:pt x="197" y="10499"/>
                    </a:lnTo>
                    <a:lnTo>
                      <a:pt x="191" y="10666"/>
                    </a:lnTo>
                    <a:lnTo>
                      <a:pt x="179" y="10982"/>
                    </a:lnTo>
                    <a:lnTo>
                      <a:pt x="167" y="11143"/>
                    </a:lnTo>
                    <a:lnTo>
                      <a:pt x="161" y="11256"/>
                    </a:lnTo>
                    <a:lnTo>
                      <a:pt x="30" y="14094"/>
                    </a:lnTo>
                    <a:cubicBezTo>
                      <a:pt x="0" y="14696"/>
                      <a:pt x="477" y="15197"/>
                      <a:pt x="1080" y="15197"/>
                    </a:cubicBezTo>
                    <a:cubicBezTo>
                      <a:pt x="1676" y="15197"/>
                      <a:pt x="2153" y="14696"/>
                      <a:pt x="2141" y="14100"/>
                    </a:cubicBezTo>
                    <a:lnTo>
                      <a:pt x="2039" y="11244"/>
                    </a:lnTo>
                    <a:lnTo>
                      <a:pt x="2033" y="11137"/>
                    </a:lnTo>
                    <a:lnTo>
                      <a:pt x="2022" y="10970"/>
                    </a:lnTo>
                    <a:lnTo>
                      <a:pt x="2010" y="10660"/>
                    </a:lnTo>
                    <a:lnTo>
                      <a:pt x="2004" y="10493"/>
                    </a:lnTo>
                    <a:lnTo>
                      <a:pt x="1992" y="10380"/>
                    </a:lnTo>
                    <a:lnTo>
                      <a:pt x="1676" y="1908"/>
                    </a:lnTo>
                    <a:lnTo>
                      <a:pt x="1634" y="841"/>
                    </a:lnTo>
                    <a:lnTo>
                      <a:pt x="1628" y="632"/>
                    </a:lnTo>
                    <a:lnTo>
                      <a:pt x="1622" y="465"/>
                    </a:lnTo>
                    <a:cubicBezTo>
                      <a:pt x="1616" y="334"/>
                      <a:pt x="1562" y="215"/>
                      <a:pt x="1473" y="137"/>
                    </a:cubicBezTo>
                    <a:cubicBezTo>
                      <a:pt x="1384" y="54"/>
                      <a:pt x="1270" y="0"/>
                      <a:pt x="11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8" name="Google Shape;588;p38">
                <a:extLst>
                  <a:ext uri="{FF2B5EF4-FFF2-40B4-BE49-F238E27FC236}">
                    <a16:creationId xmlns:a16="http://schemas.microsoft.com/office/drawing/2014/main" id="{FED9D933-7021-E314-D5E5-7884182329CF}"/>
                  </a:ext>
                </a:extLst>
              </p:cNvPr>
              <p:cNvSpPr/>
              <p:nvPr/>
            </p:nvSpPr>
            <p:spPr>
              <a:xfrm>
                <a:off x="7191932" y="268400"/>
                <a:ext cx="129671" cy="118138"/>
              </a:xfrm>
              <a:custGeom>
                <a:avLst/>
                <a:gdLst/>
                <a:ahLst/>
                <a:cxnLst/>
                <a:rect l="l" t="t" r="r" b="b"/>
                <a:pathLst>
                  <a:path w="1664" h="1516" extrusionOk="0">
                    <a:moveTo>
                      <a:pt x="829" y="1"/>
                    </a:moveTo>
                    <a:cubicBezTo>
                      <a:pt x="829" y="1"/>
                      <a:pt x="1" y="1515"/>
                      <a:pt x="829" y="1515"/>
                    </a:cubicBezTo>
                    <a:cubicBezTo>
                      <a:pt x="1664" y="1515"/>
                      <a:pt x="829" y="1"/>
                      <a:pt x="8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89" name="Google Shape;589;p38">
                <a:extLst>
                  <a:ext uri="{FF2B5EF4-FFF2-40B4-BE49-F238E27FC236}">
                    <a16:creationId xmlns:a16="http://schemas.microsoft.com/office/drawing/2014/main" id="{6BF70BA1-E179-2F01-95E8-8D3CC999308F}"/>
                  </a:ext>
                </a:extLst>
              </p:cNvPr>
              <p:cNvSpPr/>
              <p:nvPr/>
            </p:nvSpPr>
            <p:spPr>
              <a:xfrm>
                <a:off x="7214220" y="297701"/>
                <a:ext cx="85097" cy="76759"/>
              </a:xfrm>
              <a:custGeom>
                <a:avLst/>
                <a:gdLst/>
                <a:ahLst/>
                <a:cxnLst/>
                <a:rect l="l" t="t" r="r" b="b"/>
                <a:pathLst>
                  <a:path w="1092" h="985" extrusionOk="0">
                    <a:moveTo>
                      <a:pt x="543" y="1"/>
                    </a:moveTo>
                    <a:cubicBezTo>
                      <a:pt x="543" y="1"/>
                      <a:pt x="1" y="984"/>
                      <a:pt x="543" y="984"/>
                    </a:cubicBezTo>
                    <a:cubicBezTo>
                      <a:pt x="1092" y="984"/>
                      <a:pt x="543" y="1"/>
                      <a:pt x="5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0" name="Google Shape;590;p38">
                <a:extLst>
                  <a:ext uri="{FF2B5EF4-FFF2-40B4-BE49-F238E27FC236}">
                    <a16:creationId xmlns:a16="http://schemas.microsoft.com/office/drawing/2014/main" id="{D040783F-29D7-08BA-7157-AEF79E890A0B}"/>
                  </a:ext>
                </a:extLst>
              </p:cNvPr>
              <p:cNvSpPr/>
              <p:nvPr/>
            </p:nvSpPr>
            <p:spPr>
              <a:xfrm>
                <a:off x="7217493" y="436647"/>
                <a:ext cx="78161" cy="79954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1026" extrusionOk="0">
                    <a:moveTo>
                      <a:pt x="507" y="0"/>
                    </a:moveTo>
                    <a:cubicBezTo>
                      <a:pt x="245" y="0"/>
                      <a:pt x="36" y="203"/>
                      <a:pt x="18" y="465"/>
                    </a:cubicBezTo>
                    <a:lnTo>
                      <a:pt x="0" y="877"/>
                    </a:lnTo>
                    <a:cubicBezTo>
                      <a:pt x="138" y="972"/>
                      <a:pt x="305" y="1026"/>
                      <a:pt x="483" y="1026"/>
                    </a:cubicBezTo>
                    <a:cubicBezTo>
                      <a:pt x="686" y="1026"/>
                      <a:pt x="865" y="960"/>
                      <a:pt x="1002" y="847"/>
                    </a:cubicBezTo>
                    <a:lnTo>
                      <a:pt x="990" y="465"/>
                    </a:lnTo>
                    <a:cubicBezTo>
                      <a:pt x="984" y="340"/>
                      <a:pt x="931" y="221"/>
                      <a:pt x="841" y="137"/>
                    </a:cubicBezTo>
                    <a:cubicBezTo>
                      <a:pt x="752" y="54"/>
                      <a:pt x="638" y="0"/>
                      <a:pt x="507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1" name="Google Shape;591;p38">
                <a:extLst>
                  <a:ext uri="{FF2B5EF4-FFF2-40B4-BE49-F238E27FC236}">
                    <a16:creationId xmlns:a16="http://schemas.microsoft.com/office/drawing/2014/main" id="{EF9D3C45-4C30-712D-F356-B3253D40BBF0}"/>
                  </a:ext>
                </a:extLst>
              </p:cNvPr>
              <p:cNvSpPr/>
              <p:nvPr/>
            </p:nvSpPr>
            <p:spPr>
              <a:xfrm>
                <a:off x="7182815" y="370175"/>
                <a:ext cx="144244" cy="132165"/>
              </a:xfrm>
              <a:custGeom>
                <a:avLst/>
                <a:gdLst/>
                <a:ahLst/>
                <a:cxnLst/>
                <a:rect l="l" t="t" r="r" b="b"/>
                <a:pathLst>
                  <a:path w="1851" h="1696" extrusionOk="0">
                    <a:moveTo>
                      <a:pt x="923" y="1"/>
                    </a:moveTo>
                    <a:cubicBezTo>
                      <a:pt x="413" y="1"/>
                      <a:pt x="1" y="460"/>
                      <a:pt x="94" y="990"/>
                    </a:cubicBezTo>
                    <a:cubicBezTo>
                      <a:pt x="153" y="1342"/>
                      <a:pt x="434" y="1622"/>
                      <a:pt x="785" y="1682"/>
                    </a:cubicBezTo>
                    <a:cubicBezTo>
                      <a:pt x="836" y="1691"/>
                      <a:pt x="886" y="1695"/>
                      <a:pt x="935" y="1695"/>
                    </a:cubicBezTo>
                    <a:cubicBezTo>
                      <a:pt x="1441" y="1695"/>
                      <a:pt x="1850" y="1237"/>
                      <a:pt x="1763" y="710"/>
                    </a:cubicBezTo>
                    <a:cubicBezTo>
                      <a:pt x="1709" y="358"/>
                      <a:pt x="1429" y="72"/>
                      <a:pt x="1066" y="13"/>
                    </a:cubicBezTo>
                    <a:cubicBezTo>
                      <a:pt x="1018" y="5"/>
                      <a:pt x="970" y="1"/>
                      <a:pt x="9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2" name="Google Shape;592;p38">
                <a:extLst>
                  <a:ext uri="{FF2B5EF4-FFF2-40B4-BE49-F238E27FC236}">
                    <a16:creationId xmlns:a16="http://schemas.microsoft.com/office/drawing/2014/main" id="{D098A931-5F42-07DD-D90E-E1793A5A3C9A}"/>
                  </a:ext>
                </a:extLst>
              </p:cNvPr>
              <p:cNvSpPr/>
              <p:nvPr/>
            </p:nvSpPr>
            <p:spPr>
              <a:xfrm>
                <a:off x="7217025" y="398541"/>
                <a:ext cx="75823" cy="75823"/>
              </a:xfrm>
              <a:custGeom>
                <a:avLst/>
                <a:gdLst/>
                <a:ahLst/>
                <a:cxnLst/>
                <a:rect l="l" t="t" r="r" b="b"/>
                <a:pathLst>
                  <a:path w="973" h="973" extrusionOk="0">
                    <a:moveTo>
                      <a:pt x="489" y="0"/>
                    </a:moveTo>
                    <a:cubicBezTo>
                      <a:pt x="221" y="0"/>
                      <a:pt x="1" y="215"/>
                      <a:pt x="1" y="483"/>
                    </a:cubicBezTo>
                    <a:cubicBezTo>
                      <a:pt x="1" y="751"/>
                      <a:pt x="221" y="972"/>
                      <a:pt x="489" y="972"/>
                    </a:cubicBezTo>
                    <a:cubicBezTo>
                      <a:pt x="758" y="972"/>
                      <a:pt x="972" y="751"/>
                      <a:pt x="972" y="483"/>
                    </a:cubicBezTo>
                    <a:cubicBezTo>
                      <a:pt x="972" y="215"/>
                      <a:pt x="758" y="0"/>
                      <a:pt x="4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3" name="Google Shape;593;p38">
                <a:extLst>
                  <a:ext uri="{FF2B5EF4-FFF2-40B4-BE49-F238E27FC236}">
                    <a16:creationId xmlns:a16="http://schemas.microsoft.com/office/drawing/2014/main" id="{54A3A2AF-F3E5-DDDE-334A-AC647E2C9B75}"/>
                  </a:ext>
                </a:extLst>
              </p:cNvPr>
              <p:cNvSpPr/>
              <p:nvPr/>
            </p:nvSpPr>
            <p:spPr>
              <a:xfrm>
                <a:off x="7919934" y="538344"/>
                <a:ext cx="66550" cy="66550"/>
              </a:xfrm>
              <a:custGeom>
                <a:avLst/>
                <a:gdLst/>
                <a:ahLst/>
                <a:cxnLst/>
                <a:rect l="l" t="t" r="r" b="b"/>
                <a:pathLst>
                  <a:path w="854" h="854" extrusionOk="0">
                    <a:moveTo>
                      <a:pt x="424" y="102"/>
                    </a:moveTo>
                    <a:cubicBezTo>
                      <a:pt x="603" y="102"/>
                      <a:pt x="752" y="251"/>
                      <a:pt x="752" y="430"/>
                    </a:cubicBezTo>
                    <a:cubicBezTo>
                      <a:pt x="752" y="603"/>
                      <a:pt x="603" y="752"/>
                      <a:pt x="424" y="752"/>
                    </a:cubicBezTo>
                    <a:cubicBezTo>
                      <a:pt x="245" y="752"/>
                      <a:pt x="96" y="603"/>
                      <a:pt x="96" y="430"/>
                    </a:cubicBezTo>
                    <a:cubicBezTo>
                      <a:pt x="96" y="251"/>
                      <a:pt x="245" y="102"/>
                      <a:pt x="424" y="102"/>
                    </a:cubicBezTo>
                    <a:close/>
                    <a:moveTo>
                      <a:pt x="424" y="1"/>
                    </a:moveTo>
                    <a:cubicBezTo>
                      <a:pt x="186" y="1"/>
                      <a:pt x="1" y="198"/>
                      <a:pt x="1" y="430"/>
                    </a:cubicBezTo>
                    <a:cubicBezTo>
                      <a:pt x="1" y="669"/>
                      <a:pt x="198" y="853"/>
                      <a:pt x="424" y="853"/>
                    </a:cubicBezTo>
                    <a:cubicBezTo>
                      <a:pt x="657" y="853"/>
                      <a:pt x="853" y="669"/>
                      <a:pt x="847" y="430"/>
                    </a:cubicBezTo>
                    <a:cubicBezTo>
                      <a:pt x="847" y="186"/>
                      <a:pt x="657" y="1"/>
                      <a:pt x="4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4" name="Google Shape;594;p38">
                <a:extLst>
                  <a:ext uri="{FF2B5EF4-FFF2-40B4-BE49-F238E27FC236}">
                    <a16:creationId xmlns:a16="http://schemas.microsoft.com/office/drawing/2014/main" id="{099EC8F4-0D11-42EF-C902-A064E5898114}"/>
                  </a:ext>
                </a:extLst>
              </p:cNvPr>
              <p:cNvSpPr/>
              <p:nvPr/>
            </p:nvSpPr>
            <p:spPr>
              <a:xfrm>
                <a:off x="7758780" y="593517"/>
                <a:ext cx="183597" cy="563805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5" extrusionOk="0">
                    <a:moveTo>
                      <a:pt x="2303" y="1"/>
                    </a:moveTo>
                    <a:cubicBezTo>
                      <a:pt x="2286" y="1"/>
                      <a:pt x="2264" y="12"/>
                      <a:pt x="2254" y="32"/>
                    </a:cubicBezTo>
                    <a:lnTo>
                      <a:pt x="6" y="7175"/>
                    </a:lnTo>
                    <a:cubicBezTo>
                      <a:pt x="0" y="7192"/>
                      <a:pt x="12" y="7222"/>
                      <a:pt x="36" y="7234"/>
                    </a:cubicBezTo>
                    <a:lnTo>
                      <a:pt x="48" y="7234"/>
                    </a:lnTo>
                    <a:cubicBezTo>
                      <a:pt x="72" y="7234"/>
                      <a:pt x="90" y="7216"/>
                      <a:pt x="96" y="7204"/>
                    </a:cubicBezTo>
                    <a:lnTo>
                      <a:pt x="2343" y="62"/>
                    </a:lnTo>
                    <a:cubicBezTo>
                      <a:pt x="2355" y="38"/>
                      <a:pt x="2337" y="8"/>
                      <a:pt x="2313" y="2"/>
                    </a:cubicBezTo>
                    <a:cubicBezTo>
                      <a:pt x="2310" y="1"/>
                      <a:pt x="2307" y="1"/>
                      <a:pt x="2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5" name="Google Shape;595;p38">
                <a:extLst>
                  <a:ext uri="{FF2B5EF4-FFF2-40B4-BE49-F238E27FC236}">
                    <a16:creationId xmlns:a16="http://schemas.microsoft.com/office/drawing/2014/main" id="{D760D539-572D-BD45-4711-ACD1FF31E020}"/>
                  </a:ext>
                </a:extLst>
              </p:cNvPr>
              <p:cNvSpPr/>
              <p:nvPr/>
            </p:nvSpPr>
            <p:spPr>
              <a:xfrm>
                <a:off x="7961782" y="595388"/>
                <a:ext cx="183597" cy="56333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29" extrusionOk="0">
                    <a:moveTo>
                      <a:pt x="49" y="1"/>
                    </a:moveTo>
                    <a:cubicBezTo>
                      <a:pt x="45" y="1"/>
                      <a:pt x="40" y="1"/>
                      <a:pt x="36" y="2"/>
                    </a:cubicBezTo>
                    <a:cubicBezTo>
                      <a:pt x="18" y="8"/>
                      <a:pt x="0" y="38"/>
                      <a:pt x="6" y="62"/>
                    </a:cubicBezTo>
                    <a:lnTo>
                      <a:pt x="2260" y="7198"/>
                    </a:lnTo>
                    <a:cubicBezTo>
                      <a:pt x="2266" y="7216"/>
                      <a:pt x="2278" y="7228"/>
                      <a:pt x="2302" y="7228"/>
                    </a:cubicBezTo>
                    <a:lnTo>
                      <a:pt x="2320" y="7228"/>
                    </a:lnTo>
                    <a:cubicBezTo>
                      <a:pt x="2344" y="7222"/>
                      <a:pt x="2355" y="7192"/>
                      <a:pt x="2349" y="7168"/>
                    </a:cubicBezTo>
                    <a:lnTo>
                      <a:pt x="96" y="32"/>
                    </a:lnTo>
                    <a:cubicBezTo>
                      <a:pt x="91" y="12"/>
                      <a:pt x="70" y="1"/>
                      <a:pt x="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6" name="Google Shape;596;p38">
                <a:extLst>
                  <a:ext uri="{FF2B5EF4-FFF2-40B4-BE49-F238E27FC236}">
                    <a16:creationId xmlns:a16="http://schemas.microsoft.com/office/drawing/2014/main" id="{C646E087-F583-114D-74AF-6E0C6CC73E84}"/>
                  </a:ext>
                </a:extLst>
              </p:cNvPr>
              <p:cNvSpPr/>
              <p:nvPr/>
            </p:nvSpPr>
            <p:spPr>
              <a:xfrm>
                <a:off x="7949703" y="597803"/>
                <a:ext cx="7013" cy="559519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80" extrusionOk="0">
                    <a:moveTo>
                      <a:pt x="42" y="1"/>
                    </a:moveTo>
                    <a:cubicBezTo>
                      <a:pt x="24" y="1"/>
                      <a:pt x="0" y="25"/>
                      <a:pt x="0" y="43"/>
                    </a:cubicBezTo>
                    <a:lnTo>
                      <a:pt x="0" y="7131"/>
                    </a:lnTo>
                    <a:cubicBezTo>
                      <a:pt x="0" y="7155"/>
                      <a:pt x="18" y="7179"/>
                      <a:pt x="42" y="7179"/>
                    </a:cubicBezTo>
                    <a:cubicBezTo>
                      <a:pt x="66" y="7179"/>
                      <a:pt x="90" y="7155"/>
                      <a:pt x="90" y="7131"/>
                    </a:cubicBezTo>
                    <a:lnTo>
                      <a:pt x="90" y="43"/>
                    </a:lnTo>
                    <a:cubicBezTo>
                      <a:pt x="90" y="19"/>
                      <a:pt x="66" y="1"/>
                      <a:pt x="4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7" name="Google Shape;597;p38">
                <a:extLst>
                  <a:ext uri="{FF2B5EF4-FFF2-40B4-BE49-F238E27FC236}">
                    <a16:creationId xmlns:a16="http://schemas.microsoft.com/office/drawing/2014/main" id="{0BF5D40D-2275-2622-68A1-1838CDB2BA90}"/>
                  </a:ext>
                </a:extLst>
              </p:cNvPr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1" y="0"/>
                    </a:move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8" name="Google Shape;598;p38">
                <a:extLst>
                  <a:ext uri="{FF2B5EF4-FFF2-40B4-BE49-F238E27FC236}">
                    <a16:creationId xmlns:a16="http://schemas.microsoft.com/office/drawing/2014/main" id="{F948ABA2-9370-C046-FE31-A52CBD78D2D5}"/>
                  </a:ext>
                </a:extLst>
              </p:cNvPr>
              <p:cNvSpPr/>
              <p:nvPr/>
            </p:nvSpPr>
            <p:spPr>
              <a:xfrm>
                <a:off x="7714595" y="1132626"/>
                <a:ext cx="477228" cy="196144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2517" extrusionOk="0">
                    <a:moveTo>
                      <a:pt x="5295" y="0"/>
                    </a:moveTo>
                    <a:cubicBezTo>
                      <a:pt x="4484" y="823"/>
                      <a:pt x="3626" y="1097"/>
                      <a:pt x="2841" y="1097"/>
                    </a:cubicBezTo>
                    <a:cubicBezTo>
                      <a:pt x="1273" y="1097"/>
                      <a:pt x="1" y="0"/>
                      <a:pt x="1" y="0"/>
                    </a:cubicBezTo>
                    <a:lnTo>
                      <a:pt x="1" y="0"/>
                    </a:lnTo>
                    <a:cubicBezTo>
                      <a:pt x="281" y="1437"/>
                      <a:pt x="1539" y="2516"/>
                      <a:pt x="3059" y="2516"/>
                    </a:cubicBezTo>
                    <a:cubicBezTo>
                      <a:pt x="4579" y="2516"/>
                      <a:pt x="5849" y="1437"/>
                      <a:pt x="6124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99" name="Google Shape;599;p38">
                <a:extLst>
                  <a:ext uri="{FF2B5EF4-FFF2-40B4-BE49-F238E27FC236}">
                    <a16:creationId xmlns:a16="http://schemas.microsoft.com/office/drawing/2014/main" id="{C94A060A-F6E7-32A8-F455-F57CEE164332}"/>
                  </a:ext>
                </a:extLst>
              </p:cNvPr>
              <p:cNvSpPr/>
              <p:nvPr/>
            </p:nvSpPr>
            <p:spPr>
              <a:xfrm>
                <a:off x="6534533" y="678225"/>
                <a:ext cx="66083" cy="66472"/>
              </a:xfrm>
              <a:custGeom>
                <a:avLst/>
                <a:gdLst/>
                <a:ahLst/>
                <a:cxnLst/>
                <a:rect l="l" t="t" r="r" b="b"/>
                <a:pathLst>
                  <a:path w="848" h="853" extrusionOk="0">
                    <a:moveTo>
                      <a:pt x="424" y="96"/>
                    </a:moveTo>
                    <a:cubicBezTo>
                      <a:pt x="603" y="96"/>
                      <a:pt x="752" y="245"/>
                      <a:pt x="752" y="424"/>
                    </a:cubicBezTo>
                    <a:cubicBezTo>
                      <a:pt x="752" y="597"/>
                      <a:pt x="603" y="746"/>
                      <a:pt x="424" y="746"/>
                    </a:cubicBezTo>
                    <a:cubicBezTo>
                      <a:pt x="245" y="746"/>
                      <a:pt x="96" y="597"/>
                      <a:pt x="96" y="424"/>
                    </a:cubicBezTo>
                    <a:cubicBezTo>
                      <a:pt x="96" y="245"/>
                      <a:pt x="245" y="96"/>
                      <a:pt x="424" y="96"/>
                    </a:cubicBezTo>
                    <a:close/>
                    <a:moveTo>
                      <a:pt x="424" y="0"/>
                    </a:moveTo>
                    <a:cubicBezTo>
                      <a:pt x="185" y="0"/>
                      <a:pt x="0" y="197"/>
                      <a:pt x="0" y="430"/>
                    </a:cubicBezTo>
                    <a:cubicBezTo>
                      <a:pt x="0" y="668"/>
                      <a:pt x="191" y="853"/>
                      <a:pt x="424" y="853"/>
                    </a:cubicBezTo>
                    <a:cubicBezTo>
                      <a:pt x="656" y="853"/>
                      <a:pt x="847" y="662"/>
                      <a:pt x="847" y="430"/>
                    </a:cubicBezTo>
                    <a:cubicBezTo>
                      <a:pt x="847" y="191"/>
                      <a:pt x="656" y="0"/>
                      <a:pt x="4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0" name="Google Shape;600;p38">
                <a:extLst>
                  <a:ext uri="{FF2B5EF4-FFF2-40B4-BE49-F238E27FC236}">
                    <a16:creationId xmlns:a16="http://schemas.microsoft.com/office/drawing/2014/main" id="{4A2D9E62-6346-1375-5A8A-A2C835E72603}"/>
                  </a:ext>
                </a:extLst>
              </p:cNvPr>
              <p:cNvSpPr/>
              <p:nvPr/>
            </p:nvSpPr>
            <p:spPr>
              <a:xfrm>
                <a:off x="6372833" y="732931"/>
                <a:ext cx="183597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6" h="7234" extrusionOk="0">
                    <a:moveTo>
                      <a:pt x="2307" y="0"/>
                    </a:moveTo>
                    <a:cubicBezTo>
                      <a:pt x="2287" y="0"/>
                      <a:pt x="2265" y="12"/>
                      <a:pt x="2260" y="32"/>
                    </a:cubicBezTo>
                    <a:lnTo>
                      <a:pt x="7" y="7174"/>
                    </a:lnTo>
                    <a:cubicBezTo>
                      <a:pt x="1" y="7192"/>
                      <a:pt x="13" y="7222"/>
                      <a:pt x="36" y="7234"/>
                    </a:cubicBezTo>
                    <a:lnTo>
                      <a:pt x="54" y="7234"/>
                    </a:lnTo>
                    <a:cubicBezTo>
                      <a:pt x="78" y="7234"/>
                      <a:pt x="90" y="7222"/>
                      <a:pt x="96" y="7204"/>
                    </a:cubicBezTo>
                    <a:lnTo>
                      <a:pt x="2350" y="61"/>
                    </a:lnTo>
                    <a:cubicBezTo>
                      <a:pt x="2356" y="38"/>
                      <a:pt x="2344" y="8"/>
                      <a:pt x="2320" y="2"/>
                    </a:cubicBezTo>
                    <a:cubicBezTo>
                      <a:pt x="2316" y="1"/>
                      <a:pt x="2312" y="0"/>
                      <a:pt x="23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1" name="Google Shape;601;p38">
                <a:extLst>
                  <a:ext uri="{FF2B5EF4-FFF2-40B4-BE49-F238E27FC236}">
                    <a16:creationId xmlns:a16="http://schemas.microsoft.com/office/drawing/2014/main" id="{CE31A0E0-C7B8-F94E-6E11-A3FE69FC6A1B}"/>
                  </a:ext>
                </a:extLst>
              </p:cNvPr>
              <p:cNvSpPr/>
              <p:nvPr/>
            </p:nvSpPr>
            <p:spPr>
              <a:xfrm>
                <a:off x="6576380" y="735269"/>
                <a:ext cx="183519" cy="563728"/>
              </a:xfrm>
              <a:custGeom>
                <a:avLst/>
                <a:gdLst/>
                <a:ahLst/>
                <a:cxnLst/>
                <a:rect l="l" t="t" r="r" b="b"/>
                <a:pathLst>
                  <a:path w="2355" h="7234" extrusionOk="0">
                    <a:moveTo>
                      <a:pt x="48" y="0"/>
                    </a:moveTo>
                    <a:cubicBezTo>
                      <a:pt x="44" y="0"/>
                      <a:pt x="40" y="1"/>
                      <a:pt x="36" y="2"/>
                    </a:cubicBezTo>
                    <a:cubicBezTo>
                      <a:pt x="12" y="8"/>
                      <a:pt x="0" y="37"/>
                      <a:pt x="6" y="61"/>
                    </a:cubicBezTo>
                    <a:lnTo>
                      <a:pt x="2254" y="7204"/>
                    </a:lnTo>
                    <a:cubicBezTo>
                      <a:pt x="2266" y="7216"/>
                      <a:pt x="2277" y="7234"/>
                      <a:pt x="2301" y="7234"/>
                    </a:cubicBezTo>
                    <a:lnTo>
                      <a:pt x="2313" y="7234"/>
                    </a:lnTo>
                    <a:cubicBezTo>
                      <a:pt x="2337" y="7222"/>
                      <a:pt x="2355" y="7192"/>
                      <a:pt x="2343" y="7174"/>
                    </a:cubicBezTo>
                    <a:lnTo>
                      <a:pt x="95" y="31"/>
                    </a:lnTo>
                    <a:cubicBezTo>
                      <a:pt x="90" y="12"/>
                      <a:pt x="69" y="0"/>
                      <a:pt x="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2" name="Google Shape;602;p38">
                <a:extLst>
                  <a:ext uri="{FF2B5EF4-FFF2-40B4-BE49-F238E27FC236}">
                    <a16:creationId xmlns:a16="http://schemas.microsoft.com/office/drawing/2014/main" id="{875E5299-C9C4-E503-DDB2-16D1355D324A}"/>
                  </a:ext>
                </a:extLst>
              </p:cNvPr>
              <p:cNvSpPr/>
              <p:nvPr/>
            </p:nvSpPr>
            <p:spPr>
              <a:xfrm>
                <a:off x="6563834" y="737217"/>
                <a:ext cx="7013" cy="559442"/>
              </a:xfrm>
              <a:custGeom>
                <a:avLst/>
                <a:gdLst/>
                <a:ahLst/>
                <a:cxnLst/>
                <a:rect l="l" t="t" r="r" b="b"/>
                <a:pathLst>
                  <a:path w="90" h="7179" extrusionOk="0">
                    <a:moveTo>
                      <a:pt x="48" y="1"/>
                    </a:moveTo>
                    <a:cubicBezTo>
                      <a:pt x="24" y="1"/>
                      <a:pt x="0" y="24"/>
                      <a:pt x="0" y="42"/>
                    </a:cubicBezTo>
                    <a:lnTo>
                      <a:pt x="0" y="7131"/>
                    </a:lnTo>
                    <a:cubicBezTo>
                      <a:pt x="0" y="7155"/>
                      <a:pt x="24" y="7179"/>
                      <a:pt x="48" y="7179"/>
                    </a:cubicBezTo>
                    <a:cubicBezTo>
                      <a:pt x="72" y="7179"/>
                      <a:pt x="89" y="7161"/>
                      <a:pt x="89" y="7131"/>
                    </a:cubicBezTo>
                    <a:lnTo>
                      <a:pt x="89" y="42"/>
                    </a:lnTo>
                    <a:cubicBezTo>
                      <a:pt x="89" y="18"/>
                      <a:pt x="66" y="1"/>
                      <a:pt x="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3" name="Google Shape;603;p38">
                <a:extLst>
                  <a:ext uri="{FF2B5EF4-FFF2-40B4-BE49-F238E27FC236}">
                    <a16:creationId xmlns:a16="http://schemas.microsoft.com/office/drawing/2014/main" id="{8455AFB9-4050-E18C-E470-3FDBC8FBC3D6}"/>
                  </a:ext>
                </a:extLst>
              </p:cNvPr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0" y="1"/>
                    </a:move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4" name="Google Shape;604;p38">
                <a:extLst>
                  <a:ext uri="{FF2B5EF4-FFF2-40B4-BE49-F238E27FC236}">
                    <a16:creationId xmlns:a16="http://schemas.microsoft.com/office/drawing/2014/main" id="{63A5DCBC-4966-72CB-DD16-5D1D7636CC63}"/>
                  </a:ext>
                </a:extLst>
              </p:cNvPr>
              <p:cNvSpPr/>
              <p:nvPr/>
            </p:nvSpPr>
            <p:spPr>
              <a:xfrm>
                <a:off x="6328726" y="1272429"/>
                <a:ext cx="477696" cy="196611"/>
              </a:xfrm>
              <a:custGeom>
                <a:avLst/>
                <a:gdLst/>
                <a:ahLst/>
                <a:cxnLst/>
                <a:rect l="l" t="t" r="r" b="b"/>
                <a:pathLst>
                  <a:path w="6130" h="2523" extrusionOk="0">
                    <a:moveTo>
                      <a:pt x="5300" y="1"/>
                    </a:moveTo>
                    <a:cubicBezTo>
                      <a:pt x="4488" y="823"/>
                      <a:pt x="3628" y="1098"/>
                      <a:pt x="2843" y="1098"/>
                    </a:cubicBezTo>
                    <a:cubicBezTo>
                      <a:pt x="1272" y="1098"/>
                      <a:pt x="1" y="1"/>
                      <a:pt x="0" y="1"/>
                    </a:cubicBezTo>
                    <a:lnTo>
                      <a:pt x="0" y="1"/>
                    </a:lnTo>
                    <a:cubicBezTo>
                      <a:pt x="281" y="1443"/>
                      <a:pt x="1544" y="2523"/>
                      <a:pt x="3065" y="2523"/>
                    </a:cubicBezTo>
                    <a:cubicBezTo>
                      <a:pt x="4585" y="2523"/>
                      <a:pt x="5849" y="1443"/>
                      <a:pt x="6129" y="1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5" name="Google Shape;605;p38">
                <a:extLst>
                  <a:ext uri="{FF2B5EF4-FFF2-40B4-BE49-F238E27FC236}">
                    <a16:creationId xmlns:a16="http://schemas.microsoft.com/office/drawing/2014/main" id="{53D8BC84-B835-8E46-BCA3-27856B0231BD}"/>
                  </a:ext>
                </a:extLst>
              </p:cNvPr>
              <p:cNvSpPr/>
              <p:nvPr/>
            </p:nvSpPr>
            <p:spPr>
              <a:xfrm>
                <a:off x="7181256" y="1267364"/>
                <a:ext cx="144088" cy="24703"/>
              </a:xfrm>
              <a:custGeom>
                <a:avLst/>
                <a:gdLst/>
                <a:ahLst/>
                <a:cxnLst/>
                <a:rect l="l" t="t" r="r" b="b"/>
                <a:pathLst>
                  <a:path w="1849" h="317" extrusionOk="0">
                    <a:moveTo>
                      <a:pt x="18" y="0"/>
                    </a:moveTo>
                    <a:lnTo>
                      <a:pt x="0" y="316"/>
                    </a:lnTo>
                    <a:lnTo>
                      <a:pt x="1849" y="316"/>
                    </a:lnTo>
                    <a:lnTo>
                      <a:pt x="184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6" name="Google Shape;606;p38">
                <a:extLst>
                  <a:ext uri="{FF2B5EF4-FFF2-40B4-BE49-F238E27FC236}">
                    <a16:creationId xmlns:a16="http://schemas.microsoft.com/office/drawing/2014/main" id="{44012E6A-682E-F8BF-0B37-C88AD3314EF6}"/>
                  </a:ext>
                </a:extLst>
              </p:cNvPr>
              <p:cNvSpPr/>
              <p:nvPr/>
            </p:nvSpPr>
            <p:spPr>
              <a:xfrm>
                <a:off x="7183127" y="1245933"/>
                <a:ext cx="141283" cy="8962"/>
              </a:xfrm>
              <a:custGeom>
                <a:avLst/>
                <a:gdLst/>
                <a:ahLst/>
                <a:cxnLst/>
                <a:rect l="l" t="t" r="r" b="b"/>
                <a:pathLst>
                  <a:path w="1813" h="115" extrusionOk="0">
                    <a:moveTo>
                      <a:pt x="6" y="1"/>
                    </a:moveTo>
                    <a:lnTo>
                      <a:pt x="0" y="114"/>
                    </a:lnTo>
                    <a:lnTo>
                      <a:pt x="1813" y="114"/>
                    </a:lnTo>
                    <a:lnTo>
                      <a:pt x="18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7" name="Google Shape;607;p38">
                <a:extLst>
                  <a:ext uri="{FF2B5EF4-FFF2-40B4-BE49-F238E27FC236}">
                    <a16:creationId xmlns:a16="http://schemas.microsoft.com/office/drawing/2014/main" id="{A50A10E3-4038-6843-0886-A85B7E8642DC}"/>
                  </a:ext>
                </a:extLst>
              </p:cNvPr>
              <p:cNvSpPr/>
              <p:nvPr/>
            </p:nvSpPr>
            <p:spPr>
              <a:xfrm>
                <a:off x="7180789" y="1304536"/>
                <a:ext cx="145491" cy="8416"/>
              </a:xfrm>
              <a:custGeom>
                <a:avLst/>
                <a:gdLst/>
                <a:ahLst/>
                <a:cxnLst/>
                <a:rect l="l" t="t" r="r" b="b"/>
                <a:pathLst>
                  <a:path w="1867" h="108" extrusionOk="0">
                    <a:moveTo>
                      <a:pt x="0" y="0"/>
                    </a:moveTo>
                    <a:lnTo>
                      <a:pt x="0" y="107"/>
                    </a:lnTo>
                    <a:lnTo>
                      <a:pt x="1867" y="107"/>
                    </a:lnTo>
                    <a:lnTo>
                      <a:pt x="186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8" name="Google Shape;608;p38">
                <a:extLst>
                  <a:ext uri="{FF2B5EF4-FFF2-40B4-BE49-F238E27FC236}">
                    <a16:creationId xmlns:a16="http://schemas.microsoft.com/office/drawing/2014/main" id="{345EAED5-1F98-D7D2-8DB1-68E7CAEE0C68}"/>
                  </a:ext>
                </a:extLst>
              </p:cNvPr>
              <p:cNvSpPr/>
              <p:nvPr/>
            </p:nvSpPr>
            <p:spPr>
              <a:xfrm>
                <a:off x="6751952" y="1534035"/>
                <a:ext cx="1009161" cy="127334"/>
              </a:xfrm>
              <a:custGeom>
                <a:avLst/>
                <a:gdLst/>
                <a:ahLst/>
                <a:cxnLst/>
                <a:rect l="l" t="t" r="r" b="b"/>
                <a:pathLst>
                  <a:path w="12950" h="1634" extrusionOk="0">
                    <a:moveTo>
                      <a:pt x="1634" y="0"/>
                    </a:moveTo>
                    <a:cubicBezTo>
                      <a:pt x="1181" y="0"/>
                      <a:pt x="776" y="179"/>
                      <a:pt x="478" y="477"/>
                    </a:cubicBezTo>
                    <a:cubicBezTo>
                      <a:pt x="239" y="716"/>
                      <a:pt x="78" y="1020"/>
                      <a:pt x="24" y="1371"/>
                    </a:cubicBezTo>
                    <a:cubicBezTo>
                      <a:pt x="13" y="1461"/>
                      <a:pt x="1" y="1538"/>
                      <a:pt x="1" y="1634"/>
                    </a:cubicBezTo>
                    <a:lnTo>
                      <a:pt x="12950" y="1634"/>
                    </a:lnTo>
                    <a:cubicBezTo>
                      <a:pt x="12950" y="1544"/>
                      <a:pt x="12938" y="1455"/>
                      <a:pt x="12932" y="1371"/>
                    </a:cubicBezTo>
                    <a:cubicBezTo>
                      <a:pt x="12813" y="596"/>
                      <a:pt x="12133" y="0"/>
                      <a:pt x="113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9" name="Google Shape;609;p38">
                <a:extLst>
                  <a:ext uri="{FF2B5EF4-FFF2-40B4-BE49-F238E27FC236}">
                    <a16:creationId xmlns:a16="http://schemas.microsoft.com/office/drawing/2014/main" id="{CF908D04-DFF6-0BCB-9722-C8360ED3E291}"/>
                  </a:ext>
                </a:extLst>
              </p:cNvPr>
              <p:cNvSpPr/>
              <p:nvPr/>
            </p:nvSpPr>
            <p:spPr>
              <a:xfrm>
                <a:off x="6700364" y="1660356"/>
                <a:ext cx="1110467" cy="58212"/>
              </a:xfrm>
              <a:custGeom>
                <a:avLst/>
                <a:gdLst/>
                <a:ahLst/>
                <a:cxnLst/>
                <a:rect l="l" t="t" r="r" b="b"/>
                <a:pathLst>
                  <a:path w="14250" h="747" extrusionOk="0">
                    <a:moveTo>
                      <a:pt x="376" y="1"/>
                    </a:moveTo>
                    <a:cubicBezTo>
                      <a:pt x="168" y="1"/>
                      <a:pt x="1" y="168"/>
                      <a:pt x="1" y="376"/>
                    </a:cubicBezTo>
                    <a:cubicBezTo>
                      <a:pt x="1" y="585"/>
                      <a:pt x="168" y="746"/>
                      <a:pt x="376" y="746"/>
                    </a:cubicBezTo>
                    <a:lnTo>
                      <a:pt x="13880" y="746"/>
                    </a:lnTo>
                    <a:cubicBezTo>
                      <a:pt x="14089" y="746"/>
                      <a:pt x="14250" y="585"/>
                      <a:pt x="14250" y="376"/>
                    </a:cubicBezTo>
                    <a:cubicBezTo>
                      <a:pt x="14250" y="168"/>
                      <a:pt x="14089" y="1"/>
                      <a:pt x="1388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0" name="Google Shape;610;p38">
                <a:extLst>
                  <a:ext uri="{FF2B5EF4-FFF2-40B4-BE49-F238E27FC236}">
                    <a16:creationId xmlns:a16="http://schemas.microsoft.com/office/drawing/2014/main" id="{E5557509-783B-07CC-4B6F-0002FE718BB7}"/>
                  </a:ext>
                </a:extLst>
              </p:cNvPr>
              <p:cNvSpPr/>
              <p:nvPr/>
            </p:nvSpPr>
            <p:spPr>
              <a:xfrm>
                <a:off x="6752887" y="1640874"/>
                <a:ext cx="1008694" cy="20495"/>
              </a:xfrm>
              <a:custGeom>
                <a:avLst/>
                <a:gdLst/>
                <a:ahLst/>
                <a:cxnLst/>
                <a:rect l="l" t="t" r="r" b="b"/>
                <a:pathLst>
                  <a:path w="12944" h="263" extrusionOk="0">
                    <a:moveTo>
                      <a:pt x="12" y="0"/>
                    </a:moveTo>
                    <a:lnTo>
                      <a:pt x="1" y="263"/>
                    </a:lnTo>
                    <a:lnTo>
                      <a:pt x="12944" y="263"/>
                    </a:lnTo>
                    <a:cubicBezTo>
                      <a:pt x="12944" y="167"/>
                      <a:pt x="12932" y="84"/>
                      <a:pt x="129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06149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7971" y="854622"/>
            <a:ext cx="10272000" cy="5909035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2. Статья 9.3. Публичные слушания по проекту бюджета назначаются Главой округа и проводятся до рассмотрения проекта бюджета Советом депутатов округа.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</a:rPr>
              <a:t>ПРЕДЛАГАЕМАЯ ПОПРАВКА: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Заключение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Контрольно-общественной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палаты по проекту бюджета направляется до рассмотрения проекта бюджета Советом депутатов округа Главе округа, Администрации округа.</a:t>
            </a: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64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000" y="367587"/>
            <a:ext cx="10272000" cy="5220412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3. Статья 25. Внешняя проверка годового отчета об исполнении бюджета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latin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</a:rPr>
              <a:t>ПРЕДЛАГАЕМАЯ ПОПРАВКА: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пункт 5 заменить на: 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Заключение на годовой отчёт об исполнении бюджета представляется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Контрольно-общественной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палатой округа в Совет депутатов округа с одновременным направлением в Администрацию округа. </a:t>
            </a: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sz="2667" dirty="0"/>
              <a:t/>
            </a:r>
            <a:br>
              <a:rPr lang="ru-RU" sz="2667" dirty="0"/>
            </a:br>
            <a:endParaRPr lang="ru-RU" sz="2667" dirty="0"/>
          </a:p>
        </p:txBody>
      </p:sp>
    </p:spTree>
    <p:extLst>
      <p:ext uri="{BB962C8B-B14F-4D97-AF65-F5344CB8AC3E}">
        <p14:creationId xmlns:p14="http://schemas.microsoft.com/office/powerpoint/2010/main" val="3199321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960000" y="593365"/>
            <a:ext cx="10272000" cy="5894520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4. Статья 27. Решение об исполнении бюджета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п. 1. При рассмотрении проекта решения об исполнении бюджета округа Совет депутатов округа заслушивает: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- доклад Главы округа или уполномоченного им представителя об исполнении бюджета округа; </a:t>
            </a: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667" dirty="0">
                <a:latin typeface="Times New Roman" panose="02020603050405020304" pitchFamily="18" charset="0"/>
              </a:rPr>
              <a:t/>
            </a:r>
            <a:br>
              <a:rPr lang="ru-RU" sz="2667" dirty="0">
                <a:latin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</a:rPr>
              <a:t>ПРЕДЛАГАЕМАЯ ПОПРАВКА: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добавить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«содоклад Председателя </a:t>
            </a:r>
            <a:r>
              <a:rPr lang="ru-RU" sz="28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Контрольно-общественной</a:t>
            </a:r>
            <a:r>
              <a:rPr lang="ru-RU" sz="2800" dirty="0">
                <a:solidFill>
                  <a:schemeClr val="tx1"/>
                </a:solidFill>
              </a:rPr>
              <a:t> палаты городского округа».</a:t>
            </a:r>
            <a:r>
              <a:rPr lang="ru-RU" sz="2667" dirty="0"/>
              <a:t/>
            </a:r>
            <a:br>
              <a:rPr lang="ru-RU" sz="2667" dirty="0"/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sz="2667" dirty="0"/>
              <a:t/>
            </a:r>
            <a:br>
              <a:rPr lang="ru-RU" sz="2667" dirty="0"/>
            </a:br>
            <a:r>
              <a:rPr lang="ru-RU" sz="2667" dirty="0"/>
              <a:t/>
            </a:r>
            <a:br>
              <a:rPr lang="ru-RU" sz="2667" dirty="0"/>
            </a:br>
            <a:endParaRPr lang="ru-RU" sz="2667" dirty="0"/>
          </a:p>
        </p:txBody>
      </p:sp>
    </p:spTree>
    <p:extLst>
      <p:ext uri="{BB962C8B-B14F-4D97-AF65-F5344CB8AC3E}">
        <p14:creationId xmlns:p14="http://schemas.microsoft.com/office/powerpoint/2010/main" val="1867519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000" y="647796"/>
            <a:ext cx="10272000" cy="5372005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Суть вносимых изменений заключается в следующем: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- Предлагается заменить этап </a:t>
            </a:r>
            <a:r>
              <a:rPr lang="ru-RU" sz="2800" dirty="0">
                <a:solidFill>
                  <a:schemeClr val="tx1"/>
                </a:solidFill>
              </a:rPr>
              <a:t>«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проведение публичных слушаний по проекту бюджета» на «заключение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Контрольно-общественной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палаты по проекту бюджета», которое будет направлено на рассмотрение в Совет депутатов.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- А также заменить этап </a:t>
            </a:r>
            <a:r>
              <a:rPr lang="ru-RU" sz="2800" dirty="0">
                <a:solidFill>
                  <a:schemeClr val="tx1"/>
                </a:solidFill>
              </a:rPr>
              <a:t>«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проведение публичных слушаний по отчету об исполнении бюджета» на </a:t>
            </a:r>
            <a:r>
              <a:rPr lang="ru-RU" sz="2800" dirty="0">
                <a:solidFill>
                  <a:schemeClr val="tx1"/>
                </a:solidFill>
              </a:rPr>
              <a:t>«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заключение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Контрольно-общественной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 палаты по отчету об исполнении бюджета», которое также будет направлено в Совет депутатов.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2667" dirty="0"/>
              <a:t/>
            </a:r>
            <a:br>
              <a:rPr lang="ru-RU" sz="2667" dirty="0"/>
            </a:br>
            <a:endParaRPr lang="ru-RU" sz="2667" dirty="0"/>
          </a:p>
        </p:txBody>
      </p:sp>
    </p:spTree>
    <p:extLst>
      <p:ext uri="{BB962C8B-B14F-4D97-AF65-F5344CB8AC3E}">
        <p14:creationId xmlns:p14="http://schemas.microsoft.com/office/powerpoint/2010/main" val="9697396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" name="Google Shape;1513;p59"/>
          <p:cNvSpPr txBox="1">
            <a:spLocks noGrp="1"/>
          </p:cNvSpPr>
          <p:nvPr>
            <p:ph type="ctrTitle"/>
          </p:nvPr>
        </p:nvSpPr>
        <p:spPr>
          <a:xfrm>
            <a:off x="6229135" y="2355626"/>
            <a:ext cx="5176800" cy="171086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70000"/>
              </a:lnSpc>
            </a:pPr>
            <a:r>
              <a:rPr lang="ru-RU" dirty="0">
                <a:latin typeface="Times New Roman" panose="02020603050405020304" pitchFamily="18" charset="0"/>
              </a:rPr>
              <a:t>Спасибо за внимание!</a:t>
            </a:r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1515" name="Google Shape;1515;p59"/>
          <p:cNvSpPr txBox="1">
            <a:spLocks noGrp="1"/>
          </p:cNvSpPr>
          <p:nvPr>
            <p:ph type="subTitle" idx="4294967295"/>
          </p:nvPr>
        </p:nvSpPr>
        <p:spPr>
          <a:xfrm>
            <a:off x="6145500" y="5680267"/>
            <a:ext cx="5093200" cy="36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 algn="r">
              <a:spcBef>
                <a:spcPts val="0"/>
              </a:spcBef>
              <a:buNone/>
            </a:pPr>
            <a:r>
              <a:rPr lang="en" sz="1600"/>
              <a:t>Por favor, conserva esta diapositiva para atribuirnos</a:t>
            </a:r>
            <a:endParaRPr sz="1600"/>
          </a:p>
        </p:txBody>
      </p:sp>
      <p:grpSp>
        <p:nvGrpSpPr>
          <p:cNvPr id="1529" name="Google Shape;1529;p59"/>
          <p:cNvGrpSpPr/>
          <p:nvPr/>
        </p:nvGrpSpPr>
        <p:grpSpPr>
          <a:xfrm>
            <a:off x="-350810" y="389671"/>
            <a:ext cx="6663579" cy="6078659"/>
            <a:chOff x="223648" y="202852"/>
            <a:chExt cx="4997684" cy="4558994"/>
          </a:xfrm>
        </p:grpSpPr>
        <p:sp>
          <p:nvSpPr>
            <p:cNvPr id="1530" name="Google Shape;1530;p59"/>
            <p:cNvSpPr/>
            <p:nvPr/>
          </p:nvSpPr>
          <p:spPr>
            <a:xfrm>
              <a:off x="3729202" y="202852"/>
              <a:ext cx="664633" cy="657800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1531" name="Google Shape;1531;p59"/>
            <p:cNvSpPr/>
            <p:nvPr/>
          </p:nvSpPr>
          <p:spPr>
            <a:xfrm>
              <a:off x="223648" y="919589"/>
              <a:ext cx="770712" cy="863914"/>
            </a:xfrm>
            <a:custGeom>
              <a:avLst/>
              <a:gdLst/>
              <a:ahLst/>
              <a:cxnLst/>
              <a:rect l="l" t="t" r="r" b="b"/>
              <a:pathLst>
                <a:path w="9766" h="10947" extrusionOk="0">
                  <a:moveTo>
                    <a:pt x="7989" y="0"/>
                  </a:moveTo>
                  <a:cubicBezTo>
                    <a:pt x="7989" y="0"/>
                    <a:pt x="0" y="3476"/>
                    <a:pt x="6504" y="10946"/>
                  </a:cubicBezTo>
                  <a:cubicBezTo>
                    <a:pt x="6504" y="10946"/>
                    <a:pt x="5473" y="8436"/>
                    <a:pt x="9766" y="6141"/>
                  </a:cubicBezTo>
                  <a:cubicBezTo>
                    <a:pt x="9766" y="6141"/>
                    <a:pt x="7917" y="2880"/>
                    <a:pt x="79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1532" name="Google Shape;1532;p59"/>
            <p:cNvSpPr/>
            <p:nvPr/>
          </p:nvSpPr>
          <p:spPr>
            <a:xfrm rot="3198188">
              <a:off x="4426711" y="2631568"/>
              <a:ext cx="664636" cy="657803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1533" name="Google Shape;1533;p59"/>
            <p:cNvGrpSpPr/>
            <p:nvPr/>
          </p:nvGrpSpPr>
          <p:grpSpPr>
            <a:xfrm>
              <a:off x="415379" y="625523"/>
              <a:ext cx="4466743" cy="4136323"/>
              <a:chOff x="415379" y="625523"/>
              <a:chExt cx="4466743" cy="4136323"/>
            </a:xfrm>
          </p:grpSpPr>
          <p:sp>
            <p:nvSpPr>
              <p:cNvPr id="1534" name="Google Shape;1534;p59"/>
              <p:cNvSpPr/>
              <p:nvPr/>
            </p:nvSpPr>
            <p:spPr>
              <a:xfrm>
                <a:off x="415379" y="4452093"/>
                <a:ext cx="4094865" cy="309753"/>
              </a:xfrm>
              <a:custGeom>
                <a:avLst/>
                <a:gdLst/>
                <a:ahLst/>
                <a:cxnLst/>
                <a:rect l="l" t="t" r="r" b="b"/>
                <a:pathLst>
                  <a:path w="37293" h="2821" extrusionOk="0">
                    <a:moveTo>
                      <a:pt x="18649" y="0"/>
                    </a:moveTo>
                    <a:cubicBezTo>
                      <a:pt x="8347" y="0"/>
                      <a:pt x="0" y="632"/>
                      <a:pt x="0" y="1407"/>
                    </a:cubicBezTo>
                    <a:cubicBezTo>
                      <a:pt x="0" y="2188"/>
                      <a:pt x="8347" y="2820"/>
                      <a:pt x="18649" y="2820"/>
                    </a:cubicBezTo>
                    <a:cubicBezTo>
                      <a:pt x="28945" y="2820"/>
                      <a:pt x="37292" y="2188"/>
                      <a:pt x="37292" y="1407"/>
                    </a:cubicBezTo>
                    <a:cubicBezTo>
                      <a:pt x="37292" y="632"/>
                      <a:pt x="28945" y="0"/>
                      <a:pt x="1864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5" name="Google Shape;1535;p59"/>
              <p:cNvSpPr/>
              <p:nvPr/>
            </p:nvSpPr>
            <p:spPr>
              <a:xfrm>
                <a:off x="857227" y="2371647"/>
                <a:ext cx="3210405" cy="377172"/>
              </a:xfrm>
              <a:custGeom>
                <a:avLst/>
                <a:gdLst/>
                <a:ahLst/>
                <a:cxnLst/>
                <a:rect l="l" t="t" r="r" b="b"/>
                <a:pathLst>
                  <a:path w="29238" h="3435" extrusionOk="0">
                    <a:moveTo>
                      <a:pt x="1" y="0"/>
                    </a:moveTo>
                    <a:lnTo>
                      <a:pt x="1" y="3434"/>
                    </a:lnTo>
                    <a:lnTo>
                      <a:pt x="29238" y="3434"/>
                    </a:lnTo>
                    <a:lnTo>
                      <a:pt x="2923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6" name="Google Shape;1536;p59"/>
              <p:cNvSpPr/>
              <p:nvPr/>
            </p:nvSpPr>
            <p:spPr>
              <a:xfrm>
                <a:off x="857227" y="2371647"/>
                <a:ext cx="3210405" cy="14494"/>
              </a:xfrm>
              <a:custGeom>
                <a:avLst/>
                <a:gdLst/>
                <a:ahLst/>
                <a:cxnLst/>
                <a:rect l="l" t="t" r="r" b="b"/>
                <a:pathLst>
                  <a:path w="29238" h="132" extrusionOk="0">
                    <a:moveTo>
                      <a:pt x="1" y="0"/>
                    </a:moveTo>
                    <a:lnTo>
                      <a:pt x="1" y="131"/>
                    </a:lnTo>
                    <a:lnTo>
                      <a:pt x="29238" y="131"/>
                    </a:lnTo>
                    <a:lnTo>
                      <a:pt x="2923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7" name="Google Shape;1537;p59"/>
              <p:cNvSpPr/>
              <p:nvPr/>
            </p:nvSpPr>
            <p:spPr>
              <a:xfrm>
                <a:off x="1020944" y="2748712"/>
                <a:ext cx="512668" cy="171621"/>
              </a:xfrm>
              <a:custGeom>
                <a:avLst/>
                <a:gdLst/>
                <a:ahLst/>
                <a:cxnLst/>
                <a:rect l="l" t="t" r="r" b="b"/>
                <a:pathLst>
                  <a:path w="4669" h="1563" extrusionOk="0">
                    <a:moveTo>
                      <a:pt x="0" y="0"/>
                    </a:moveTo>
                    <a:lnTo>
                      <a:pt x="0" y="1562"/>
                    </a:lnTo>
                    <a:lnTo>
                      <a:pt x="4668" y="1562"/>
                    </a:lnTo>
                    <a:lnTo>
                      <a:pt x="466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" name="Google Shape;1538;p59"/>
              <p:cNvSpPr/>
              <p:nvPr/>
            </p:nvSpPr>
            <p:spPr>
              <a:xfrm>
                <a:off x="1085069" y="2920225"/>
                <a:ext cx="384419" cy="1319167"/>
              </a:xfrm>
              <a:custGeom>
                <a:avLst/>
                <a:gdLst/>
                <a:ahLst/>
                <a:cxnLst/>
                <a:rect l="l" t="t" r="r" b="b"/>
                <a:pathLst>
                  <a:path w="3501" h="12014" extrusionOk="0">
                    <a:moveTo>
                      <a:pt x="0" y="0"/>
                    </a:moveTo>
                    <a:lnTo>
                      <a:pt x="0" y="12014"/>
                    </a:lnTo>
                    <a:lnTo>
                      <a:pt x="3500" y="12014"/>
                    </a:lnTo>
                    <a:lnTo>
                      <a:pt x="350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9" name="Google Shape;1539;p59"/>
              <p:cNvSpPr/>
              <p:nvPr/>
            </p:nvSpPr>
            <p:spPr>
              <a:xfrm>
                <a:off x="1126904" y="2958217"/>
                <a:ext cx="1460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0" name="Google Shape;1540;p59"/>
              <p:cNvSpPr/>
              <p:nvPr/>
            </p:nvSpPr>
            <p:spPr>
              <a:xfrm>
                <a:off x="1174120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1" y="11447"/>
                    </a:lnTo>
                    <a:lnTo>
                      <a:pt x="131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1" name="Google Shape;1541;p59"/>
              <p:cNvSpPr/>
              <p:nvPr/>
            </p:nvSpPr>
            <p:spPr>
              <a:xfrm>
                <a:off x="1222543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2" name="Google Shape;1542;p59"/>
              <p:cNvSpPr/>
              <p:nvPr/>
            </p:nvSpPr>
            <p:spPr>
              <a:xfrm>
                <a:off x="1269648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8" y="11447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3" name="Google Shape;1543;p59"/>
              <p:cNvSpPr/>
              <p:nvPr/>
            </p:nvSpPr>
            <p:spPr>
              <a:xfrm>
                <a:off x="1317413" y="2958217"/>
                <a:ext cx="1460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4" name="Google Shape;1544;p59"/>
              <p:cNvSpPr/>
              <p:nvPr/>
            </p:nvSpPr>
            <p:spPr>
              <a:xfrm>
                <a:off x="1365946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1" y="11447"/>
                    </a:lnTo>
                    <a:lnTo>
                      <a:pt x="131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5" name="Google Shape;1545;p59"/>
              <p:cNvSpPr/>
              <p:nvPr/>
            </p:nvSpPr>
            <p:spPr>
              <a:xfrm>
                <a:off x="1413052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1" y="11447"/>
                    </a:lnTo>
                    <a:lnTo>
                      <a:pt x="131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6" name="Google Shape;1546;p59"/>
              <p:cNvSpPr/>
              <p:nvPr/>
            </p:nvSpPr>
            <p:spPr>
              <a:xfrm>
                <a:off x="1085069" y="2920225"/>
                <a:ext cx="384419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3501" h="114" extrusionOk="0">
                    <a:moveTo>
                      <a:pt x="0" y="0"/>
                    </a:moveTo>
                    <a:lnTo>
                      <a:pt x="0" y="114"/>
                    </a:lnTo>
                    <a:lnTo>
                      <a:pt x="3500" y="114"/>
                    </a:lnTo>
                    <a:lnTo>
                      <a:pt x="35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7" name="Google Shape;1547;p59"/>
              <p:cNvSpPr/>
              <p:nvPr/>
            </p:nvSpPr>
            <p:spPr>
              <a:xfrm>
                <a:off x="1085069" y="4226886"/>
                <a:ext cx="384419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3501" h="114" extrusionOk="0">
                    <a:moveTo>
                      <a:pt x="0" y="0"/>
                    </a:moveTo>
                    <a:lnTo>
                      <a:pt x="0" y="114"/>
                    </a:lnTo>
                    <a:lnTo>
                      <a:pt x="3500" y="114"/>
                    </a:lnTo>
                    <a:lnTo>
                      <a:pt x="35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8" name="Google Shape;1548;p59"/>
              <p:cNvSpPr/>
              <p:nvPr/>
            </p:nvSpPr>
            <p:spPr>
              <a:xfrm>
                <a:off x="1020944" y="2748712"/>
                <a:ext cx="512668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4669" h="114" extrusionOk="0">
                    <a:moveTo>
                      <a:pt x="0" y="0"/>
                    </a:moveTo>
                    <a:lnTo>
                      <a:pt x="0" y="114"/>
                    </a:lnTo>
                    <a:lnTo>
                      <a:pt x="4668" y="114"/>
                    </a:lnTo>
                    <a:lnTo>
                      <a:pt x="46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49" name="Google Shape;1549;p59"/>
              <p:cNvSpPr/>
              <p:nvPr/>
            </p:nvSpPr>
            <p:spPr>
              <a:xfrm>
                <a:off x="1819543" y="2748712"/>
                <a:ext cx="512668" cy="171621"/>
              </a:xfrm>
              <a:custGeom>
                <a:avLst/>
                <a:gdLst/>
                <a:ahLst/>
                <a:cxnLst/>
                <a:rect l="l" t="t" r="r" b="b"/>
                <a:pathLst>
                  <a:path w="4669" h="1563" extrusionOk="0">
                    <a:moveTo>
                      <a:pt x="1" y="0"/>
                    </a:moveTo>
                    <a:lnTo>
                      <a:pt x="1" y="1562"/>
                    </a:lnTo>
                    <a:lnTo>
                      <a:pt x="4669" y="1562"/>
                    </a:lnTo>
                    <a:lnTo>
                      <a:pt x="466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0" name="Google Shape;1550;p59"/>
              <p:cNvSpPr/>
              <p:nvPr/>
            </p:nvSpPr>
            <p:spPr>
              <a:xfrm>
                <a:off x="1883669" y="2920225"/>
                <a:ext cx="384419" cy="1319167"/>
              </a:xfrm>
              <a:custGeom>
                <a:avLst/>
                <a:gdLst/>
                <a:ahLst/>
                <a:cxnLst/>
                <a:rect l="l" t="t" r="r" b="b"/>
                <a:pathLst>
                  <a:path w="3501" h="12014" extrusionOk="0">
                    <a:moveTo>
                      <a:pt x="1" y="0"/>
                    </a:moveTo>
                    <a:lnTo>
                      <a:pt x="1" y="12014"/>
                    </a:lnTo>
                    <a:lnTo>
                      <a:pt x="3501" y="12014"/>
                    </a:lnTo>
                    <a:lnTo>
                      <a:pt x="350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1" name="Google Shape;1551;p59"/>
              <p:cNvSpPr/>
              <p:nvPr/>
            </p:nvSpPr>
            <p:spPr>
              <a:xfrm>
                <a:off x="1924955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8" y="11447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2" name="Google Shape;1552;p59"/>
              <p:cNvSpPr/>
              <p:nvPr/>
            </p:nvSpPr>
            <p:spPr>
              <a:xfrm>
                <a:off x="1972719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8" y="11447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3" name="Google Shape;1553;p59"/>
              <p:cNvSpPr/>
              <p:nvPr/>
            </p:nvSpPr>
            <p:spPr>
              <a:xfrm>
                <a:off x="2021142" y="2958217"/>
                <a:ext cx="1460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4" name="Google Shape;1554;p59"/>
              <p:cNvSpPr/>
              <p:nvPr/>
            </p:nvSpPr>
            <p:spPr>
              <a:xfrm>
                <a:off x="2068358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7" y="11447"/>
                    </a:lnTo>
                    <a:lnTo>
                      <a:pt x="137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5" name="Google Shape;1555;p59"/>
              <p:cNvSpPr/>
              <p:nvPr/>
            </p:nvSpPr>
            <p:spPr>
              <a:xfrm>
                <a:off x="2116122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6" name="Google Shape;1556;p59"/>
              <p:cNvSpPr/>
              <p:nvPr/>
            </p:nvSpPr>
            <p:spPr>
              <a:xfrm>
                <a:off x="2163228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8" y="11447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7" name="Google Shape;1557;p59"/>
              <p:cNvSpPr/>
              <p:nvPr/>
            </p:nvSpPr>
            <p:spPr>
              <a:xfrm>
                <a:off x="2211651" y="2958217"/>
                <a:ext cx="1460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8" name="Google Shape;1558;p59"/>
              <p:cNvSpPr/>
              <p:nvPr/>
            </p:nvSpPr>
            <p:spPr>
              <a:xfrm>
                <a:off x="1883669" y="2920225"/>
                <a:ext cx="384419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3501" h="114" extrusionOk="0">
                    <a:moveTo>
                      <a:pt x="1" y="0"/>
                    </a:moveTo>
                    <a:lnTo>
                      <a:pt x="1" y="114"/>
                    </a:lnTo>
                    <a:lnTo>
                      <a:pt x="3501" y="114"/>
                    </a:lnTo>
                    <a:lnTo>
                      <a:pt x="350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59" name="Google Shape;1559;p59"/>
              <p:cNvSpPr/>
              <p:nvPr/>
            </p:nvSpPr>
            <p:spPr>
              <a:xfrm>
                <a:off x="1883669" y="4226886"/>
                <a:ext cx="384419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3501" h="114" extrusionOk="0">
                    <a:moveTo>
                      <a:pt x="1" y="0"/>
                    </a:moveTo>
                    <a:lnTo>
                      <a:pt x="1" y="114"/>
                    </a:lnTo>
                    <a:lnTo>
                      <a:pt x="3501" y="114"/>
                    </a:lnTo>
                    <a:lnTo>
                      <a:pt x="350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0" name="Google Shape;1560;p59"/>
              <p:cNvSpPr/>
              <p:nvPr/>
            </p:nvSpPr>
            <p:spPr>
              <a:xfrm>
                <a:off x="1819543" y="2748712"/>
                <a:ext cx="512668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4669" h="114" extrusionOk="0">
                    <a:moveTo>
                      <a:pt x="1" y="0"/>
                    </a:moveTo>
                    <a:lnTo>
                      <a:pt x="1" y="114"/>
                    </a:lnTo>
                    <a:lnTo>
                      <a:pt x="4669" y="114"/>
                    </a:lnTo>
                    <a:lnTo>
                      <a:pt x="466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1" name="Google Shape;1561;p59"/>
              <p:cNvSpPr/>
              <p:nvPr/>
            </p:nvSpPr>
            <p:spPr>
              <a:xfrm>
                <a:off x="2605076" y="2748712"/>
                <a:ext cx="512778" cy="171621"/>
              </a:xfrm>
              <a:custGeom>
                <a:avLst/>
                <a:gdLst/>
                <a:ahLst/>
                <a:cxnLst/>
                <a:rect l="l" t="t" r="r" b="b"/>
                <a:pathLst>
                  <a:path w="4670" h="1563" extrusionOk="0">
                    <a:moveTo>
                      <a:pt x="1" y="0"/>
                    </a:moveTo>
                    <a:lnTo>
                      <a:pt x="1" y="1562"/>
                    </a:lnTo>
                    <a:lnTo>
                      <a:pt x="4669" y="1562"/>
                    </a:lnTo>
                    <a:lnTo>
                      <a:pt x="466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2" name="Google Shape;1562;p59"/>
              <p:cNvSpPr/>
              <p:nvPr/>
            </p:nvSpPr>
            <p:spPr>
              <a:xfrm>
                <a:off x="2669311" y="2920225"/>
                <a:ext cx="384309" cy="1319167"/>
              </a:xfrm>
              <a:custGeom>
                <a:avLst/>
                <a:gdLst/>
                <a:ahLst/>
                <a:cxnLst/>
                <a:rect l="l" t="t" r="r" b="b"/>
                <a:pathLst>
                  <a:path w="3500" h="12014" extrusionOk="0">
                    <a:moveTo>
                      <a:pt x="0" y="0"/>
                    </a:moveTo>
                    <a:lnTo>
                      <a:pt x="0" y="12014"/>
                    </a:lnTo>
                    <a:lnTo>
                      <a:pt x="3500" y="12014"/>
                    </a:lnTo>
                    <a:lnTo>
                      <a:pt x="350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3" name="Google Shape;1563;p59"/>
              <p:cNvSpPr/>
              <p:nvPr/>
            </p:nvSpPr>
            <p:spPr>
              <a:xfrm>
                <a:off x="2710488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8" y="11447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4" name="Google Shape;1564;p59"/>
              <p:cNvSpPr/>
              <p:nvPr/>
            </p:nvSpPr>
            <p:spPr>
              <a:xfrm>
                <a:off x="2758362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7" y="11447"/>
                    </a:lnTo>
                    <a:lnTo>
                      <a:pt x="137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5" name="Google Shape;1565;p59"/>
              <p:cNvSpPr/>
              <p:nvPr/>
            </p:nvSpPr>
            <p:spPr>
              <a:xfrm>
                <a:off x="2806785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1" y="11447"/>
                    </a:lnTo>
                    <a:lnTo>
                      <a:pt x="131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6" name="Google Shape;1566;p59"/>
              <p:cNvSpPr/>
              <p:nvPr/>
            </p:nvSpPr>
            <p:spPr>
              <a:xfrm>
                <a:off x="2853891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8" y="11447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7" name="Google Shape;1567;p59"/>
              <p:cNvSpPr/>
              <p:nvPr/>
            </p:nvSpPr>
            <p:spPr>
              <a:xfrm>
                <a:off x="2901655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8" name="Google Shape;1568;p59"/>
              <p:cNvSpPr/>
              <p:nvPr/>
            </p:nvSpPr>
            <p:spPr>
              <a:xfrm>
                <a:off x="2950078" y="2958217"/>
                <a:ext cx="1460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69" name="Google Shape;1569;p59"/>
              <p:cNvSpPr/>
              <p:nvPr/>
            </p:nvSpPr>
            <p:spPr>
              <a:xfrm>
                <a:off x="2997294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1" y="11447"/>
                    </a:lnTo>
                    <a:lnTo>
                      <a:pt x="131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0" name="Google Shape;1570;p59"/>
              <p:cNvSpPr/>
              <p:nvPr/>
            </p:nvSpPr>
            <p:spPr>
              <a:xfrm>
                <a:off x="2669311" y="2920225"/>
                <a:ext cx="384309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3500" h="114" extrusionOk="0">
                    <a:moveTo>
                      <a:pt x="0" y="0"/>
                    </a:moveTo>
                    <a:lnTo>
                      <a:pt x="0" y="114"/>
                    </a:lnTo>
                    <a:lnTo>
                      <a:pt x="3500" y="114"/>
                    </a:lnTo>
                    <a:lnTo>
                      <a:pt x="35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1" name="Google Shape;1571;p59"/>
              <p:cNvSpPr/>
              <p:nvPr/>
            </p:nvSpPr>
            <p:spPr>
              <a:xfrm>
                <a:off x="2669311" y="4226886"/>
                <a:ext cx="384309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3500" h="114" extrusionOk="0">
                    <a:moveTo>
                      <a:pt x="0" y="0"/>
                    </a:moveTo>
                    <a:lnTo>
                      <a:pt x="0" y="114"/>
                    </a:lnTo>
                    <a:lnTo>
                      <a:pt x="3500" y="114"/>
                    </a:lnTo>
                    <a:lnTo>
                      <a:pt x="35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2" name="Google Shape;1572;p59"/>
              <p:cNvSpPr/>
              <p:nvPr/>
            </p:nvSpPr>
            <p:spPr>
              <a:xfrm>
                <a:off x="2605076" y="2748712"/>
                <a:ext cx="512778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4670" h="114" extrusionOk="0">
                    <a:moveTo>
                      <a:pt x="1" y="0"/>
                    </a:moveTo>
                    <a:lnTo>
                      <a:pt x="1" y="114"/>
                    </a:lnTo>
                    <a:lnTo>
                      <a:pt x="4669" y="114"/>
                    </a:lnTo>
                    <a:lnTo>
                      <a:pt x="466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3" name="Google Shape;1573;p59"/>
              <p:cNvSpPr/>
              <p:nvPr/>
            </p:nvSpPr>
            <p:spPr>
              <a:xfrm>
                <a:off x="3392696" y="2748712"/>
                <a:ext cx="512009" cy="171621"/>
              </a:xfrm>
              <a:custGeom>
                <a:avLst/>
                <a:gdLst/>
                <a:ahLst/>
                <a:cxnLst/>
                <a:rect l="l" t="t" r="r" b="b"/>
                <a:pathLst>
                  <a:path w="4663" h="1563" extrusionOk="0">
                    <a:moveTo>
                      <a:pt x="0" y="0"/>
                    </a:moveTo>
                    <a:lnTo>
                      <a:pt x="0" y="1562"/>
                    </a:lnTo>
                    <a:lnTo>
                      <a:pt x="4662" y="1562"/>
                    </a:lnTo>
                    <a:lnTo>
                      <a:pt x="466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4" name="Google Shape;1574;p59"/>
              <p:cNvSpPr/>
              <p:nvPr/>
            </p:nvSpPr>
            <p:spPr>
              <a:xfrm>
                <a:off x="3456162" y="2920225"/>
                <a:ext cx="385077" cy="1319167"/>
              </a:xfrm>
              <a:custGeom>
                <a:avLst/>
                <a:gdLst/>
                <a:ahLst/>
                <a:cxnLst/>
                <a:rect l="l" t="t" r="r" b="b"/>
                <a:pathLst>
                  <a:path w="3507" h="12014" extrusionOk="0">
                    <a:moveTo>
                      <a:pt x="0" y="0"/>
                    </a:moveTo>
                    <a:lnTo>
                      <a:pt x="0" y="12014"/>
                    </a:lnTo>
                    <a:lnTo>
                      <a:pt x="3506" y="12014"/>
                    </a:lnTo>
                    <a:lnTo>
                      <a:pt x="350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5" name="Google Shape;1575;p59"/>
              <p:cNvSpPr/>
              <p:nvPr/>
            </p:nvSpPr>
            <p:spPr>
              <a:xfrm>
                <a:off x="3498107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7" y="11447"/>
                    </a:lnTo>
                    <a:lnTo>
                      <a:pt x="137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6" name="Google Shape;1576;p59"/>
              <p:cNvSpPr/>
              <p:nvPr/>
            </p:nvSpPr>
            <p:spPr>
              <a:xfrm>
                <a:off x="3545212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7" y="11447"/>
                    </a:lnTo>
                    <a:lnTo>
                      <a:pt x="137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7" name="Google Shape;1577;p59"/>
              <p:cNvSpPr/>
              <p:nvPr/>
            </p:nvSpPr>
            <p:spPr>
              <a:xfrm>
                <a:off x="3593636" y="2958217"/>
                <a:ext cx="1515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8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8" y="11447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8" name="Google Shape;1578;p59"/>
              <p:cNvSpPr/>
              <p:nvPr/>
            </p:nvSpPr>
            <p:spPr>
              <a:xfrm>
                <a:off x="3641400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9" name="Google Shape;1579;p59"/>
              <p:cNvSpPr/>
              <p:nvPr/>
            </p:nvSpPr>
            <p:spPr>
              <a:xfrm>
                <a:off x="3688506" y="2958217"/>
                <a:ext cx="15263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9" h="11448" extrusionOk="0">
                    <a:moveTo>
                      <a:pt x="1" y="0"/>
                    </a:moveTo>
                    <a:lnTo>
                      <a:pt x="1" y="11447"/>
                    </a:lnTo>
                    <a:lnTo>
                      <a:pt x="138" y="11447"/>
                    </a:lnTo>
                    <a:lnTo>
                      <a:pt x="138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0" name="Google Shape;1580;p59"/>
              <p:cNvSpPr/>
              <p:nvPr/>
            </p:nvSpPr>
            <p:spPr>
              <a:xfrm>
                <a:off x="3737039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1" y="11447"/>
                    </a:lnTo>
                    <a:lnTo>
                      <a:pt x="131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1" name="Google Shape;1581;p59"/>
              <p:cNvSpPr/>
              <p:nvPr/>
            </p:nvSpPr>
            <p:spPr>
              <a:xfrm>
                <a:off x="3784803" y="2958217"/>
                <a:ext cx="14494" cy="1257019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1448" extrusionOk="0">
                    <a:moveTo>
                      <a:pt x="0" y="0"/>
                    </a:moveTo>
                    <a:lnTo>
                      <a:pt x="0" y="11447"/>
                    </a:lnTo>
                    <a:lnTo>
                      <a:pt x="132" y="11447"/>
                    </a:lnTo>
                    <a:lnTo>
                      <a:pt x="132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2" name="Google Shape;1582;p59"/>
              <p:cNvSpPr/>
              <p:nvPr/>
            </p:nvSpPr>
            <p:spPr>
              <a:xfrm>
                <a:off x="3456162" y="2920225"/>
                <a:ext cx="385077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3507" h="114" extrusionOk="0">
                    <a:moveTo>
                      <a:pt x="0" y="0"/>
                    </a:moveTo>
                    <a:lnTo>
                      <a:pt x="0" y="114"/>
                    </a:lnTo>
                    <a:lnTo>
                      <a:pt x="3506" y="114"/>
                    </a:lnTo>
                    <a:lnTo>
                      <a:pt x="35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3" name="Google Shape;1583;p59"/>
              <p:cNvSpPr/>
              <p:nvPr/>
            </p:nvSpPr>
            <p:spPr>
              <a:xfrm>
                <a:off x="3456162" y="4226886"/>
                <a:ext cx="385077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3507" h="114" extrusionOk="0">
                    <a:moveTo>
                      <a:pt x="0" y="0"/>
                    </a:moveTo>
                    <a:lnTo>
                      <a:pt x="0" y="114"/>
                    </a:lnTo>
                    <a:lnTo>
                      <a:pt x="3506" y="114"/>
                    </a:lnTo>
                    <a:lnTo>
                      <a:pt x="35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4" name="Google Shape;1584;p59"/>
              <p:cNvSpPr/>
              <p:nvPr/>
            </p:nvSpPr>
            <p:spPr>
              <a:xfrm>
                <a:off x="3392696" y="2748712"/>
                <a:ext cx="512009" cy="12517"/>
              </a:xfrm>
              <a:custGeom>
                <a:avLst/>
                <a:gdLst/>
                <a:ahLst/>
                <a:cxnLst/>
                <a:rect l="l" t="t" r="r" b="b"/>
                <a:pathLst>
                  <a:path w="4663" h="114" extrusionOk="0">
                    <a:moveTo>
                      <a:pt x="0" y="0"/>
                    </a:moveTo>
                    <a:lnTo>
                      <a:pt x="0" y="114"/>
                    </a:lnTo>
                    <a:lnTo>
                      <a:pt x="4662" y="114"/>
                    </a:lnTo>
                    <a:lnTo>
                      <a:pt x="46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5" name="Google Shape;1585;p59"/>
              <p:cNvSpPr/>
              <p:nvPr/>
            </p:nvSpPr>
            <p:spPr>
              <a:xfrm>
                <a:off x="963297" y="4239294"/>
                <a:ext cx="2999036" cy="53144"/>
              </a:xfrm>
              <a:custGeom>
                <a:avLst/>
                <a:gdLst/>
                <a:ahLst/>
                <a:cxnLst/>
                <a:rect l="l" t="t" r="r" b="b"/>
                <a:pathLst>
                  <a:path w="27313" h="484" extrusionOk="0">
                    <a:moveTo>
                      <a:pt x="0" y="1"/>
                    </a:moveTo>
                    <a:lnTo>
                      <a:pt x="0" y="484"/>
                    </a:lnTo>
                    <a:lnTo>
                      <a:pt x="27312" y="484"/>
                    </a:lnTo>
                    <a:lnTo>
                      <a:pt x="2731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6" name="Google Shape;1586;p59"/>
              <p:cNvSpPr/>
              <p:nvPr/>
            </p:nvSpPr>
            <p:spPr>
              <a:xfrm>
                <a:off x="963297" y="4285082"/>
                <a:ext cx="2999036" cy="8016"/>
              </a:xfrm>
              <a:custGeom>
                <a:avLst/>
                <a:gdLst/>
                <a:ahLst/>
                <a:cxnLst/>
                <a:rect l="l" t="t" r="r" b="b"/>
                <a:pathLst>
                  <a:path w="27313" h="73" extrusionOk="0">
                    <a:moveTo>
                      <a:pt x="0" y="1"/>
                    </a:moveTo>
                    <a:lnTo>
                      <a:pt x="0" y="73"/>
                    </a:lnTo>
                    <a:lnTo>
                      <a:pt x="27312" y="73"/>
                    </a:lnTo>
                    <a:lnTo>
                      <a:pt x="2731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7" name="Google Shape;1587;p59"/>
              <p:cNvSpPr/>
              <p:nvPr/>
            </p:nvSpPr>
            <p:spPr>
              <a:xfrm>
                <a:off x="902466" y="4291670"/>
                <a:ext cx="3120038" cy="53144"/>
              </a:xfrm>
              <a:custGeom>
                <a:avLst/>
                <a:gdLst/>
                <a:ahLst/>
                <a:cxnLst/>
                <a:rect l="l" t="t" r="r" b="b"/>
                <a:pathLst>
                  <a:path w="28415" h="484" extrusionOk="0">
                    <a:moveTo>
                      <a:pt x="0" y="1"/>
                    </a:moveTo>
                    <a:lnTo>
                      <a:pt x="0" y="484"/>
                    </a:lnTo>
                    <a:lnTo>
                      <a:pt x="28415" y="484"/>
                    </a:lnTo>
                    <a:lnTo>
                      <a:pt x="28415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8" name="Google Shape;1588;p59"/>
              <p:cNvSpPr/>
              <p:nvPr/>
            </p:nvSpPr>
            <p:spPr>
              <a:xfrm>
                <a:off x="902466" y="4337458"/>
                <a:ext cx="3120038" cy="7357"/>
              </a:xfrm>
              <a:custGeom>
                <a:avLst/>
                <a:gdLst/>
                <a:ahLst/>
                <a:cxnLst/>
                <a:rect l="l" t="t" r="r" b="b"/>
                <a:pathLst>
                  <a:path w="28415" h="67" extrusionOk="0">
                    <a:moveTo>
                      <a:pt x="0" y="1"/>
                    </a:moveTo>
                    <a:lnTo>
                      <a:pt x="0" y="67"/>
                    </a:lnTo>
                    <a:lnTo>
                      <a:pt x="28415" y="67"/>
                    </a:lnTo>
                    <a:lnTo>
                      <a:pt x="2841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89" name="Google Shape;1589;p59"/>
              <p:cNvSpPr/>
              <p:nvPr/>
            </p:nvSpPr>
            <p:spPr>
              <a:xfrm>
                <a:off x="853933" y="4343388"/>
                <a:ext cx="3217652" cy="53144"/>
              </a:xfrm>
              <a:custGeom>
                <a:avLst/>
                <a:gdLst/>
                <a:ahLst/>
                <a:cxnLst/>
                <a:rect l="l" t="t" r="r" b="b"/>
                <a:pathLst>
                  <a:path w="29304" h="484" extrusionOk="0">
                    <a:moveTo>
                      <a:pt x="1" y="1"/>
                    </a:moveTo>
                    <a:lnTo>
                      <a:pt x="1" y="484"/>
                    </a:lnTo>
                    <a:lnTo>
                      <a:pt x="29304" y="484"/>
                    </a:lnTo>
                    <a:lnTo>
                      <a:pt x="2930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0" name="Google Shape;1590;p59"/>
              <p:cNvSpPr/>
              <p:nvPr/>
            </p:nvSpPr>
            <p:spPr>
              <a:xfrm>
                <a:off x="853933" y="4389176"/>
                <a:ext cx="3217652" cy="7357"/>
              </a:xfrm>
              <a:custGeom>
                <a:avLst/>
                <a:gdLst/>
                <a:ahLst/>
                <a:cxnLst/>
                <a:rect l="l" t="t" r="r" b="b"/>
                <a:pathLst>
                  <a:path w="29304" h="67" extrusionOk="0">
                    <a:moveTo>
                      <a:pt x="1" y="1"/>
                    </a:moveTo>
                    <a:lnTo>
                      <a:pt x="1" y="67"/>
                    </a:lnTo>
                    <a:lnTo>
                      <a:pt x="29304" y="67"/>
                    </a:lnTo>
                    <a:lnTo>
                      <a:pt x="2930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1" name="Google Shape;1591;p59"/>
              <p:cNvSpPr/>
              <p:nvPr/>
            </p:nvSpPr>
            <p:spPr>
              <a:xfrm>
                <a:off x="819894" y="4395764"/>
                <a:ext cx="3286389" cy="53144"/>
              </a:xfrm>
              <a:custGeom>
                <a:avLst/>
                <a:gdLst/>
                <a:ahLst/>
                <a:cxnLst/>
                <a:rect l="l" t="t" r="r" b="b"/>
                <a:pathLst>
                  <a:path w="29930" h="484" extrusionOk="0">
                    <a:moveTo>
                      <a:pt x="1" y="1"/>
                    </a:moveTo>
                    <a:lnTo>
                      <a:pt x="1" y="483"/>
                    </a:lnTo>
                    <a:lnTo>
                      <a:pt x="29930" y="483"/>
                    </a:lnTo>
                    <a:lnTo>
                      <a:pt x="2993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2" name="Google Shape;1592;p59"/>
              <p:cNvSpPr/>
              <p:nvPr/>
            </p:nvSpPr>
            <p:spPr>
              <a:xfrm>
                <a:off x="819894" y="4441552"/>
                <a:ext cx="3286389" cy="7357"/>
              </a:xfrm>
              <a:custGeom>
                <a:avLst/>
                <a:gdLst/>
                <a:ahLst/>
                <a:cxnLst/>
                <a:rect l="l" t="t" r="r" b="b"/>
                <a:pathLst>
                  <a:path w="29930" h="67" extrusionOk="0">
                    <a:moveTo>
                      <a:pt x="1" y="1"/>
                    </a:moveTo>
                    <a:lnTo>
                      <a:pt x="1" y="66"/>
                    </a:lnTo>
                    <a:lnTo>
                      <a:pt x="29930" y="66"/>
                    </a:lnTo>
                    <a:lnTo>
                      <a:pt x="2993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3" name="Google Shape;1593;p59"/>
              <p:cNvSpPr/>
              <p:nvPr/>
            </p:nvSpPr>
            <p:spPr>
              <a:xfrm>
                <a:off x="770153" y="4448140"/>
                <a:ext cx="3385870" cy="53144"/>
              </a:xfrm>
              <a:custGeom>
                <a:avLst/>
                <a:gdLst/>
                <a:ahLst/>
                <a:cxnLst/>
                <a:rect l="l" t="t" r="r" b="b"/>
                <a:pathLst>
                  <a:path w="30836" h="484" extrusionOk="0">
                    <a:moveTo>
                      <a:pt x="1" y="1"/>
                    </a:moveTo>
                    <a:lnTo>
                      <a:pt x="1" y="483"/>
                    </a:lnTo>
                    <a:lnTo>
                      <a:pt x="30836" y="483"/>
                    </a:lnTo>
                    <a:lnTo>
                      <a:pt x="3083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4" name="Google Shape;1594;p59"/>
              <p:cNvSpPr/>
              <p:nvPr/>
            </p:nvSpPr>
            <p:spPr>
              <a:xfrm>
                <a:off x="770153" y="4493928"/>
                <a:ext cx="3385870" cy="7357"/>
              </a:xfrm>
              <a:custGeom>
                <a:avLst/>
                <a:gdLst/>
                <a:ahLst/>
                <a:cxnLst/>
                <a:rect l="l" t="t" r="r" b="b"/>
                <a:pathLst>
                  <a:path w="30836" h="67" extrusionOk="0">
                    <a:moveTo>
                      <a:pt x="1" y="1"/>
                    </a:moveTo>
                    <a:lnTo>
                      <a:pt x="1" y="66"/>
                    </a:lnTo>
                    <a:lnTo>
                      <a:pt x="30836" y="66"/>
                    </a:lnTo>
                    <a:lnTo>
                      <a:pt x="3083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5" name="Google Shape;1595;p59"/>
              <p:cNvSpPr/>
              <p:nvPr/>
            </p:nvSpPr>
            <p:spPr>
              <a:xfrm>
                <a:off x="732820" y="4499858"/>
                <a:ext cx="3459877" cy="53144"/>
              </a:xfrm>
              <a:custGeom>
                <a:avLst/>
                <a:gdLst/>
                <a:ahLst/>
                <a:cxnLst/>
                <a:rect l="l" t="t" r="r" b="b"/>
                <a:pathLst>
                  <a:path w="31510" h="484" extrusionOk="0">
                    <a:moveTo>
                      <a:pt x="1" y="1"/>
                    </a:moveTo>
                    <a:lnTo>
                      <a:pt x="1" y="483"/>
                    </a:lnTo>
                    <a:lnTo>
                      <a:pt x="31510" y="483"/>
                    </a:lnTo>
                    <a:lnTo>
                      <a:pt x="3151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6" name="Google Shape;1596;p59"/>
              <p:cNvSpPr/>
              <p:nvPr/>
            </p:nvSpPr>
            <p:spPr>
              <a:xfrm>
                <a:off x="732820" y="4546304"/>
                <a:ext cx="3459877" cy="7357"/>
              </a:xfrm>
              <a:custGeom>
                <a:avLst/>
                <a:gdLst/>
                <a:ahLst/>
                <a:cxnLst/>
                <a:rect l="l" t="t" r="r" b="b"/>
                <a:pathLst>
                  <a:path w="31510" h="67" extrusionOk="0">
                    <a:moveTo>
                      <a:pt x="1" y="1"/>
                    </a:moveTo>
                    <a:lnTo>
                      <a:pt x="1" y="66"/>
                    </a:lnTo>
                    <a:lnTo>
                      <a:pt x="31510" y="66"/>
                    </a:lnTo>
                    <a:lnTo>
                      <a:pt x="3151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7" name="Google Shape;1597;p59"/>
              <p:cNvSpPr/>
              <p:nvPr/>
            </p:nvSpPr>
            <p:spPr>
              <a:xfrm>
                <a:off x="695597" y="4552234"/>
                <a:ext cx="3535091" cy="53144"/>
              </a:xfrm>
              <a:custGeom>
                <a:avLst/>
                <a:gdLst/>
                <a:ahLst/>
                <a:cxnLst/>
                <a:rect l="l" t="t" r="r" b="b"/>
                <a:pathLst>
                  <a:path w="32195" h="484" extrusionOk="0">
                    <a:moveTo>
                      <a:pt x="0" y="0"/>
                    </a:moveTo>
                    <a:lnTo>
                      <a:pt x="0" y="483"/>
                    </a:lnTo>
                    <a:lnTo>
                      <a:pt x="32194" y="483"/>
                    </a:lnTo>
                    <a:lnTo>
                      <a:pt x="3219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8" name="Google Shape;1598;p59"/>
              <p:cNvSpPr/>
              <p:nvPr/>
            </p:nvSpPr>
            <p:spPr>
              <a:xfrm>
                <a:off x="695597" y="4598022"/>
                <a:ext cx="3535091" cy="7357"/>
              </a:xfrm>
              <a:custGeom>
                <a:avLst/>
                <a:gdLst/>
                <a:ahLst/>
                <a:cxnLst/>
                <a:rect l="l" t="t" r="r" b="b"/>
                <a:pathLst>
                  <a:path w="32195" h="67" extrusionOk="0">
                    <a:moveTo>
                      <a:pt x="0" y="1"/>
                    </a:moveTo>
                    <a:lnTo>
                      <a:pt x="0" y="66"/>
                    </a:lnTo>
                    <a:lnTo>
                      <a:pt x="32194" y="66"/>
                    </a:lnTo>
                    <a:lnTo>
                      <a:pt x="3219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99" name="Google Shape;1599;p59"/>
              <p:cNvSpPr/>
              <p:nvPr/>
            </p:nvSpPr>
            <p:spPr>
              <a:xfrm>
                <a:off x="541762" y="1074100"/>
                <a:ext cx="3842758" cy="1297646"/>
              </a:xfrm>
              <a:custGeom>
                <a:avLst/>
                <a:gdLst/>
                <a:ahLst/>
                <a:cxnLst/>
                <a:rect l="l" t="t" r="r" b="b"/>
                <a:pathLst>
                  <a:path w="34997" h="11818" extrusionOk="0">
                    <a:moveTo>
                      <a:pt x="17498" y="1"/>
                    </a:moveTo>
                    <a:lnTo>
                      <a:pt x="0" y="11817"/>
                    </a:lnTo>
                    <a:lnTo>
                      <a:pt x="34996" y="11817"/>
                    </a:lnTo>
                    <a:lnTo>
                      <a:pt x="1749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00" name="Google Shape;1600;p59"/>
              <p:cNvSpPr/>
              <p:nvPr/>
            </p:nvSpPr>
            <p:spPr>
              <a:xfrm>
                <a:off x="1034010" y="1256154"/>
                <a:ext cx="2857610" cy="965054"/>
              </a:xfrm>
              <a:custGeom>
                <a:avLst/>
                <a:gdLst/>
                <a:ahLst/>
                <a:cxnLst/>
                <a:rect l="l" t="t" r="r" b="b"/>
                <a:pathLst>
                  <a:path w="26025" h="8789" extrusionOk="0">
                    <a:moveTo>
                      <a:pt x="13015" y="0"/>
                    </a:moveTo>
                    <a:lnTo>
                      <a:pt x="0" y="8788"/>
                    </a:lnTo>
                    <a:lnTo>
                      <a:pt x="26024" y="8788"/>
                    </a:lnTo>
                    <a:lnTo>
                      <a:pt x="1301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01" name="Google Shape;1601;p59"/>
              <p:cNvSpPr/>
              <p:nvPr/>
            </p:nvSpPr>
            <p:spPr>
              <a:xfrm>
                <a:off x="1034010" y="1256154"/>
                <a:ext cx="2857610" cy="965054"/>
              </a:xfrm>
              <a:custGeom>
                <a:avLst/>
                <a:gdLst/>
                <a:ahLst/>
                <a:cxnLst/>
                <a:rect l="l" t="t" r="r" b="b"/>
                <a:pathLst>
                  <a:path w="26025" h="8789" extrusionOk="0">
                    <a:moveTo>
                      <a:pt x="13015" y="0"/>
                    </a:moveTo>
                    <a:lnTo>
                      <a:pt x="0" y="8788"/>
                    </a:lnTo>
                    <a:lnTo>
                      <a:pt x="597" y="8788"/>
                    </a:lnTo>
                    <a:lnTo>
                      <a:pt x="13015" y="406"/>
                    </a:lnTo>
                    <a:lnTo>
                      <a:pt x="25428" y="8788"/>
                    </a:lnTo>
                    <a:lnTo>
                      <a:pt x="26024" y="8788"/>
                    </a:lnTo>
                    <a:lnTo>
                      <a:pt x="13015" y="0"/>
                    </a:ln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02" name="Google Shape;1602;p59"/>
              <p:cNvSpPr/>
              <p:nvPr/>
            </p:nvSpPr>
            <p:spPr>
              <a:xfrm>
                <a:off x="2051119" y="1485424"/>
                <a:ext cx="847675" cy="658266"/>
              </a:xfrm>
              <a:custGeom>
                <a:avLst/>
                <a:gdLst/>
                <a:ahLst/>
                <a:cxnLst/>
                <a:rect l="l" t="t" r="r" b="b"/>
                <a:pathLst>
                  <a:path w="7720" h="5995" extrusionOk="0">
                    <a:moveTo>
                      <a:pt x="3863" y="0"/>
                    </a:moveTo>
                    <a:cubicBezTo>
                      <a:pt x="1648" y="0"/>
                      <a:pt x="0" y="2390"/>
                      <a:pt x="1350" y="4727"/>
                    </a:cubicBezTo>
                    <a:cubicBezTo>
                      <a:pt x="1540" y="5049"/>
                      <a:pt x="1809" y="5317"/>
                      <a:pt x="2125" y="5508"/>
                    </a:cubicBezTo>
                    <a:cubicBezTo>
                      <a:pt x="2711" y="5845"/>
                      <a:pt x="3300" y="5995"/>
                      <a:pt x="3854" y="5995"/>
                    </a:cubicBezTo>
                    <a:cubicBezTo>
                      <a:pt x="6070" y="5995"/>
                      <a:pt x="7719" y="3600"/>
                      <a:pt x="6370" y="1263"/>
                    </a:cubicBezTo>
                    <a:cubicBezTo>
                      <a:pt x="6179" y="947"/>
                      <a:pt x="5910" y="678"/>
                      <a:pt x="5594" y="488"/>
                    </a:cubicBezTo>
                    <a:cubicBezTo>
                      <a:pt x="5007" y="150"/>
                      <a:pt x="4417" y="0"/>
                      <a:pt x="3863" y="0"/>
                    </a:cubicBezTo>
                    <a:close/>
                  </a:path>
                </a:pathLst>
              </a:custGeom>
              <a:solidFill>
                <a:srgbClr val="434343">
                  <a:alpha val="2958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03" name="Google Shape;1603;p59"/>
              <p:cNvSpPr/>
              <p:nvPr/>
            </p:nvSpPr>
            <p:spPr>
              <a:xfrm>
                <a:off x="2051009" y="1466428"/>
                <a:ext cx="847675" cy="658376"/>
              </a:xfrm>
              <a:custGeom>
                <a:avLst/>
                <a:gdLst/>
                <a:ahLst/>
                <a:cxnLst/>
                <a:rect l="l" t="t" r="r" b="b"/>
                <a:pathLst>
                  <a:path w="7720" h="5996" extrusionOk="0">
                    <a:moveTo>
                      <a:pt x="3866" y="1"/>
                    </a:moveTo>
                    <a:cubicBezTo>
                      <a:pt x="1650" y="1"/>
                      <a:pt x="1" y="2395"/>
                      <a:pt x="1351" y="4733"/>
                    </a:cubicBezTo>
                    <a:cubicBezTo>
                      <a:pt x="1541" y="5055"/>
                      <a:pt x="1810" y="5323"/>
                      <a:pt x="2126" y="5508"/>
                    </a:cubicBezTo>
                    <a:cubicBezTo>
                      <a:pt x="2713" y="5846"/>
                      <a:pt x="3303" y="5995"/>
                      <a:pt x="3857" y="5995"/>
                    </a:cubicBezTo>
                    <a:cubicBezTo>
                      <a:pt x="6072" y="5995"/>
                      <a:pt x="7720" y="3605"/>
                      <a:pt x="6371" y="1269"/>
                    </a:cubicBezTo>
                    <a:cubicBezTo>
                      <a:pt x="6180" y="947"/>
                      <a:pt x="5911" y="679"/>
                      <a:pt x="5595" y="488"/>
                    </a:cubicBezTo>
                    <a:cubicBezTo>
                      <a:pt x="5009" y="150"/>
                      <a:pt x="4420" y="1"/>
                      <a:pt x="38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04" name="Google Shape;1604;p59"/>
              <p:cNvSpPr/>
              <p:nvPr/>
            </p:nvSpPr>
            <p:spPr>
              <a:xfrm>
                <a:off x="3891643" y="625523"/>
                <a:ext cx="501677" cy="241615"/>
              </a:xfrm>
              <a:custGeom>
                <a:avLst/>
                <a:gdLst/>
                <a:ahLst/>
                <a:cxnLst/>
                <a:rect l="l" t="t" r="r" b="b"/>
                <a:pathLst>
                  <a:path w="5874" h="2829" extrusionOk="0">
                    <a:moveTo>
                      <a:pt x="5873" y="2367"/>
                    </a:moveTo>
                    <a:cubicBezTo>
                      <a:pt x="5872" y="2368"/>
                      <a:pt x="5870" y="2368"/>
                      <a:pt x="5869" y="2369"/>
                    </a:cubicBezTo>
                    <a:lnTo>
                      <a:pt x="5869" y="2369"/>
                    </a:lnTo>
                    <a:cubicBezTo>
                      <a:pt x="5872" y="2368"/>
                      <a:pt x="5874" y="2368"/>
                      <a:pt x="5873" y="2367"/>
                    </a:cubicBezTo>
                    <a:close/>
                    <a:moveTo>
                      <a:pt x="2141" y="0"/>
                    </a:moveTo>
                    <a:cubicBezTo>
                      <a:pt x="2141" y="0"/>
                      <a:pt x="1496" y="1415"/>
                      <a:pt x="546" y="1415"/>
                    </a:cubicBezTo>
                    <a:cubicBezTo>
                      <a:pt x="373" y="1415"/>
                      <a:pt x="191" y="1368"/>
                      <a:pt x="1" y="1258"/>
                    </a:cubicBezTo>
                    <a:lnTo>
                      <a:pt x="1" y="1258"/>
                    </a:lnTo>
                    <a:cubicBezTo>
                      <a:pt x="1" y="1258"/>
                      <a:pt x="1394" y="2828"/>
                      <a:pt x="3689" y="2828"/>
                    </a:cubicBezTo>
                    <a:cubicBezTo>
                      <a:pt x="4346" y="2828"/>
                      <a:pt x="5076" y="2700"/>
                      <a:pt x="5869" y="2369"/>
                    </a:cubicBezTo>
                    <a:lnTo>
                      <a:pt x="5869" y="2369"/>
                    </a:lnTo>
                    <a:cubicBezTo>
                      <a:pt x="5850" y="2374"/>
                      <a:pt x="5766" y="2386"/>
                      <a:pt x="5633" y="2386"/>
                    </a:cubicBezTo>
                    <a:cubicBezTo>
                      <a:pt x="5034" y="2386"/>
                      <a:pt x="3434" y="2150"/>
                      <a:pt x="21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05" name="Google Shape;1605;p59"/>
              <p:cNvSpPr/>
              <p:nvPr/>
            </p:nvSpPr>
            <p:spPr>
              <a:xfrm>
                <a:off x="631017" y="1439888"/>
                <a:ext cx="438152" cy="396326"/>
              </a:xfrm>
              <a:custGeom>
                <a:avLst/>
                <a:gdLst/>
                <a:ahLst/>
                <a:cxnLst/>
                <a:rect l="l" t="t" r="r" b="b"/>
                <a:pathLst>
                  <a:path w="5552" h="5022" extrusionOk="0">
                    <a:moveTo>
                      <a:pt x="2386" y="1"/>
                    </a:moveTo>
                    <a:cubicBezTo>
                      <a:pt x="2386" y="7"/>
                      <a:pt x="1" y="2159"/>
                      <a:pt x="1342" y="4353"/>
                    </a:cubicBezTo>
                    <a:cubicBezTo>
                      <a:pt x="1342" y="4353"/>
                      <a:pt x="2052" y="5021"/>
                      <a:pt x="3210" y="5021"/>
                    </a:cubicBezTo>
                    <a:cubicBezTo>
                      <a:pt x="3863" y="5021"/>
                      <a:pt x="4659" y="4809"/>
                      <a:pt x="5551" y="4144"/>
                    </a:cubicBezTo>
                    <a:cubicBezTo>
                      <a:pt x="5551" y="4144"/>
                      <a:pt x="3280" y="3125"/>
                      <a:pt x="23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06" name="Google Shape;1606;p59"/>
              <p:cNvSpPr/>
              <p:nvPr/>
            </p:nvSpPr>
            <p:spPr>
              <a:xfrm rot="3198188">
                <a:off x="4384520" y="3032808"/>
                <a:ext cx="501680" cy="241616"/>
              </a:xfrm>
              <a:custGeom>
                <a:avLst/>
                <a:gdLst/>
                <a:ahLst/>
                <a:cxnLst/>
                <a:rect l="l" t="t" r="r" b="b"/>
                <a:pathLst>
                  <a:path w="5874" h="2829" extrusionOk="0">
                    <a:moveTo>
                      <a:pt x="5873" y="2367"/>
                    </a:moveTo>
                    <a:cubicBezTo>
                      <a:pt x="5872" y="2368"/>
                      <a:pt x="5870" y="2368"/>
                      <a:pt x="5869" y="2369"/>
                    </a:cubicBezTo>
                    <a:lnTo>
                      <a:pt x="5869" y="2369"/>
                    </a:lnTo>
                    <a:cubicBezTo>
                      <a:pt x="5872" y="2368"/>
                      <a:pt x="5874" y="2368"/>
                      <a:pt x="5873" y="2367"/>
                    </a:cubicBezTo>
                    <a:close/>
                    <a:moveTo>
                      <a:pt x="2141" y="0"/>
                    </a:moveTo>
                    <a:cubicBezTo>
                      <a:pt x="2141" y="0"/>
                      <a:pt x="1496" y="1415"/>
                      <a:pt x="546" y="1415"/>
                    </a:cubicBezTo>
                    <a:cubicBezTo>
                      <a:pt x="373" y="1415"/>
                      <a:pt x="191" y="1368"/>
                      <a:pt x="1" y="1258"/>
                    </a:cubicBezTo>
                    <a:lnTo>
                      <a:pt x="1" y="1258"/>
                    </a:lnTo>
                    <a:cubicBezTo>
                      <a:pt x="1" y="1258"/>
                      <a:pt x="1394" y="2828"/>
                      <a:pt x="3689" y="2828"/>
                    </a:cubicBezTo>
                    <a:cubicBezTo>
                      <a:pt x="4346" y="2828"/>
                      <a:pt x="5076" y="2700"/>
                      <a:pt x="5869" y="2369"/>
                    </a:cubicBezTo>
                    <a:lnTo>
                      <a:pt x="5869" y="2369"/>
                    </a:lnTo>
                    <a:cubicBezTo>
                      <a:pt x="5850" y="2374"/>
                      <a:pt x="5766" y="2386"/>
                      <a:pt x="5633" y="2386"/>
                    </a:cubicBezTo>
                    <a:cubicBezTo>
                      <a:pt x="5034" y="2386"/>
                      <a:pt x="3434" y="2150"/>
                      <a:pt x="21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 dirty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D6E72AD-6964-73D8-FC6A-D48FBBD71918}"/>
              </a:ext>
            </a:extLst>
          </p:cNvPr>
          <p:cNvSpPr/>
          <p:nvPr/>
        </p:nvSpPr>
        <p:spPr>
          <a:xfrm>
            <a:off x="6145500" y="4683830"/>
            <a:ext cx="5344069" cy="13662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</a:endParaRPr>
          </a:p>
        </p:txBody>
      </p:sp>
      <p:pic>
        <p:nvPicPr>
          <p:cNvPr id="3" name="Picture 2" descr="Герб Щёлковского муниципального района">
            <a:extLst>
              <a:ext uri="{FF2B5EF4-FFF2-40B4-BE49-F238E27FC236}">
                <a16:creationId xmlns:a16="http://schemas.microsoft.com/office/drawing/2014/main" id="{4DC9C4E1-D14B-3FC2-790B-6E2768DD5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171" y="0"/>
            <a:ext cx="1349829" cy="161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2995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9DB15B-0EB0-4EA6-821C-6F4346A0F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37" y="359229"/>
            <a:ext cx="10515600" cy="1134413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Внести изменение в Федеральный закон от 20.03.2025 N 33-ФЗ «Об общих принципах организации местного самоуправления в единой системе публичной власти в Российской Федерации»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F1B3DF1-6735-4930-B4D3-0C0C24EF5AC7}"/>
              </a:ext>
            </a:extLst>
          </p:cNvPr>
          <p:cNvSpPr/>
          <p:nvPr/>
        </p:nvSpPr>
        <p:spPr>
          <a:xfrm>
            <a:off x="1050637" y="1493642"/>
            <a:ext cx="1062477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реализации принципов организации местного самоуправления в единой системе публичной власти предлагаем изменить подход к формированию и функционированию палат на местном уровне (КСП и Общественная палата).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Контрольно-счетные палаты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региональном 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местном уровне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регулируются Конституцией лишь косвенно (через общие принципы организации публичной власти). Детально их работа прописана в Федеральном законе № 6-ФЗ и уставах конкретных субъектов РФ.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палаты регулируются федеральным законом «Об основах общественного контроля в Российской Федерации» от 21.07.2014 N 212-ФЗ.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предлагаем внести поправки в № 6-ФЗ и N 212-ФЗ, и создать Контрольно-общественную палату (КОП) на местном уровне, в которой можно объединить функции контрольно-счетной и общественной палаты, а так же усилить её полномочия по проведению общественных слушаний бюджета муниципального образования и отчёта об исполнении бюджета.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сохранен статус КОП как постоянно действующих органов внешнего финансового контроля. Сохранится организационная и функциональная независимость и подотчетность соответствующему законодательному (представительному) органу власти.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КОП будет строится на принципах законности, объективности, эффективности, независимости, открытости и гласности. </a:t>
            </a:r>
          </a:p>
        </p:txBody>
      </p:sp>
    </p:spTree>
    <p:extLst>
      <p:ext uri="{BB962C8B-B14F-4D97-AF65-F5344CB8AC3E}">
        <p14:creationId xmlns:p14="http://schemas.microsoft.com/office/powerpoint/2010/main" val="664402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C10936-C9D4-90DE-5290-9F37E3612F28}"/>
              </a:ext>
            </a:extLst>
          </p:cNvPr>
          <p:cNvSpPr txBox="1"/>
          <p:nvPr/>
        </p:nvSpPr>
        <p:spPr>
          <a:xfrm>
            <a:off x="594434" y="555171"/>
            <a:ext cx="111947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сохранены ключевые полномочия: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исполнением местного или регионального бюджета.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проектов законов о бюджетах.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проверка годового отчета об исполнении бюджета.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использования бюджетных средств и государственной (муниципальной) собственности. 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КОП включает председателя, заместителя (при наличии), общественных инспекторов и аппарат.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 образуется законодательным органом муниципальным образованием.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 должны входить в единую систему публичной власти региона наряду с губернатором и правительством. Это означает, что они не просто проверяют расходы, а являются частью механизма взаимодействия всех ветвей власти для эффективного решения задач в интересах населения.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Федеральный закон от 21.12.2021 № 414-ФЗ «Об общих принципах организации публичной власти в субъектах РФ» необходимо внести изменение о том, что КОП должны быть закреплены как обязательный элемент системы управления регионом, как сегодня Контрольной-счетная и Общественная палаты.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 будет постоянно действующим органом внешнего государственного финансового и общественного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3461356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5" name="Google Shape;625;p39"/>
          <p:cNvCxnSpPr>
            <a:cxnSpLocks/>
          </p:cNvCxnSpPr>
          <p:nvPr/>
        </p:nvCxnSpPr>
        <p:spPr>
          <a:xfrm>
            <a:off x="852408" y="1992345"/>
            <a:ext cx="900672" cy="441225"/>
          </a:xfrm>
          <a:prstGeom prst="bentConnector3">
            <a:avLst>
              <a:gd name="adj1" fmla="val 562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28" name="Google Shape;628;p39"/>
          <p:cNvCxnSpPr>
            <a:cxnSpLocks/>
          </p:cNvCxnSpPr>
          <p:nvPr/>
        </p:nvCxnSpPr>
        <p:spPr>
          <a:xfrm rot="16200000" flipH="1">
            <a:off x="415765" y="2870212"/>
            <a:ext cx="1773984" cy="900699"/>
          </a:xfrm>
          <a:prstGeom prst="bentConnector3">
            <a:avLst>
              <a:gd name="adj1" fmla="val 1002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382;p35">
            <a:extLst>
              <a:ext uri="{FF2B5EF4-FFF2-40B4-BE49-F238E27FC236}">
                <a16:creationId xmlns:a16="http://schemas.microsoft.com/office/drawing/2014/main" id="{4A0B99AB-4F19-F578-7CE4-1E5F7F1F5AA1}"/>
              </a:ext>
            </a:extLst>
          </p:cNvPr>
          <p:cNvSpPr txBox="1">
            <a:spLocks/>
          </p:cNvSpPr>
          <p:nvPr/>
        </p:nvSpPr>
        <p:spPr>
          <a:xfrm>
            <a:off x="725211" y="598239"/>
            <a:ext cx="9703245" cy="117918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70000"/>
              </a:lnSpc>
              <a:spcAft>
                <a:spcPts val="1067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со статьей 131 Конституции Российской Федерации внести изменение в Федеральный закон от 20.03.2025 N 33-ФЗ «Об общих принципах организации местного самоуправления в единой системе публичной власти в Российской Федерации»</a:t>
            </a:r>
          </a:p>
        </p:txBody>
      </p:sp>
      <p:grpSp>
        <p:nvGrpSpPr>
          <p:cNvPr id="12" name="Google Shape;543;p38">
            <a:extLst>
              <a:ext uri="{FF2B5EF4-FFF2-40B4-BE49-F238E27FC236}">
                <a16:creationId xmlns:a16="http://schemas.microsoft.com/office/drawing/2014/main" id="{324F2F80-4376-9B83-EE48-4E62658D97EC}"/>
              </a:ext>
            </a:extLst>
          </p:cNvPr>
          <p:cNvGrpSpPr/>
          <p:nvPr/>
        </p:nvGrpSpPr>
        <p:grpSpPr>
          <a:xfrm>
            <a:off x="8543051" y="4347619"/>
            <a:ext cx="1847200" cy="1846236"/>
            <a:chOff x="6212418" y="1482331"/>
            <a:chExt cx="627249" cy="626921"/>
          </a:xfrm>
        </p:grpSpPr>
        <p:sp>
          <p:nvSpPr>
            <p:cNvPr id="13" name="Google Shape;544;p38">
              <a:extLst>
                <a:ext uri="{FF2B5EF4-FFF2-40B4-BE49-F238E27FC236}">
                  <a16:creationId xmlns:a16="http://schemas.microsoft.com/office/drawing/2014/main" id="{30788662-31F2-C7BB-D5BD-98B8C894C08F}"/>
                </a:ext>
              </a:extLst>
            </p:cNvPr>
            <p:cNvSpPr/>
            <p:nvPr/>
          </p:nvSpPr>
          <p:spPr>
            <a:xfrm>
              <a:off x="6212418" y="1482331"/>
              <a:ext cx="627249" cy="620800"/>
            </a:xfrm>
            <a:custGeom>
              <a:avLst/>
              <a:gdLst/>
              <a:ahLst/>
              <a:cxnLst/>
              <a:rect l="l" t="t" r="r" b="b"/>
              <a:pathLst>
                <a:path w="7782" h="7702" extrusionOk="0">
                  <a:moveTo>
                    <a:pt x="6112" y="1623"/>
                  </a:moveTo>
                  <a:cubicBezTo>
                    <a:pt x="6112" y="1623"/>
                    <a:pt x="6112" y="1623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12" y="1623"/>
                    <a:pt x="6112" y="1623"/>
                  </a:cubicBezTo>
                  <a:close/>
                  <a:moveTo>
                    <a:pt x="1032" y="1"/>
                  </a:moveTo>
                  <a:cubicBezTo>
                    <a:pt x="1032" y="1"/>
                    <a:pt x="1" y="4037"/>
                    <a:pt x="1909" y="6207"/>
                  </a:cubicBezTo>
                  <a:cubicBezTo>
                    <a:pt x="1909" y="6207"/>
                    <a:pt x="3569" y="7701"/>
                    <a:pt x="5835" y="7701"/>
                  </a:cubicBezTo>
                  <a:cubicBezTo>
                    <a:pt x="6447" y="7701"/>
                    <a:pt x="7102" y="7592"/>
                    <a:pt x="7781" y="7316"/>
                  </a:cubicBezTo>
                  <a:cubicBezTo>
                    <a:pt x="7781" y="7316"/>
                    <a:pt x="5635" y="6499"/>
                    <a:pt x="6112" y="1623"/>
                  </a:cubicBezTo>
                  <a:lnTo>
                    <a:pt x="6112" y="1623"/>
                  </a:lnTo>
                  <a:cubicBezTo>
                    <a:pt x="6112" y="1623"/>
                    <a:pt x="6109" y="1623"/>
                    <a:pt x="6104" y="1623"/>
                  </a:cubicBezTo>
                  <a:cubicBezTo>
                    <a:pt x="5980" y="1623"/>
                    <a:pt x="4400" y="1465"/>
                    <a:pt x="10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14" name="Google Shape;545;p38">
              <a:extLst>
                <a:ext uri="{FF2B5EF4-FFF2-40B4-BE49-F238E27FC236}">
                  <a16:creationId xmlns:a16="http://schemas.microsoft.com/office/drawing/2014/main" id="{E3384DCD-5CC4-7450-76C7-BFCB0C452F9B}"/>
                </a:ext>
              </a:extLst>
            </p:cNvPr>
            <p:cNvSpPr/>
            <p:nvPr/>
          </p:nvSpPr>
          <p:spPr>
            <a:xfrm>
              <a:off x="6365722" y="1881228"/>
              <a:ext cx="473459" cy="228024"/>
            </a:xfrm>
            <a:custGeom>
              <a:avLst/>
              <a:gdLst/>
              <a:ahLst/>
              <a:cxnLst/>
              <a:rect l="l" t="t" r="r" b="b"/>
              <a:pathLst>
                <a:path w="5874" h="2829" extrusionOk="0">
                  <a:moveTo>
                    <a:pt x="5873" y="2367"/>
                  </a:moveTo>
                  <a:cubicBezTo>
                    <a:pt x="5872" y="2368"/>
                    <a:pt x="5870" y="2368"/>
                    <a:pt x="5869" y="2369"/>
                  </a:cubicBezTo>
                  <a:lnTo>
                    <a:pt x="5869" y="2369"/>
                  </a:lnTo>
                  <a:cubicBezTo>
                    <a:pt x="5872" y="2368"/>
                    <a:pt x="5874" y="2368"/>
                    <a:pt x="5873" y="2367"/>
                  </a:cubicBezTo>
                  <a:close/>
                  <a:moveTo>
                    <a:pt x="2141" y="0"/>
                  </a:moveTo>
                  <a:cubicBezTo>
                    <a:pt x="2141" y="0"/>
                    <a:pt x="1496" y="1415"/>
                    <a:pt x="546" y="1415"/>
                  </a:cubicBezTo>
                  <a:cubicBezTo>
                    <a:pt x="373" y="1415"/>
                    <a:pt x="191" y="1368"/>
                    <a:pt x="1" y="1258"/>
                  </a:cubicBezTo>
                  <a:lnTo>
                    <a:pt x="1" y="1258"/>
                  </a:lnTo>
                  <a:cubicBezTo>
                    <a:pt x="1" y="1258"/>
                    <a:pt x="1394" y="2828"/>
                    <a:pt x="3689" y="2828"/>
                  </a:cubicBezTo>
                  <a:cubicBezTo>
                    <a:pt x="4346" y="2828"/>
                    <a:pt x="5076" y="2700"/>
                    <a:pt x="5869" y="2369"/>
                  </a:cubicBezTo>
                  <a:lnTo>
                    <a:pt x="5869" y="2369"/>
                  </a:lnTo>
                  <a:cubicBezTo>
                    <a:pt x="5850" y="2374"/>
                    <a:pt x="5766" y="2386"/>
                    <a:pt x="5633" y="2386"/>
                  </a:cubicBezTo>
                  <a:cubicBezTo>
                    <a:pt x="5034" y="2386"/>
                    <a:pt x="3434" y="2150"/>
                    <a:pt x="21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29" name="Google Shape;629;p39"/>
          <p:cNvGrpSpPr/>
          <p:nvPr/>
        </p:nvGrpSpPr>
        <p:grpSpPr>
          <a:xfrm rot="1532754">
            <a:off x="9283876" y="3411707"/>
            <a:ext cx="1101489" cy="1591696"/>
            <a:chOff x="1943179" y="1609600"/>
            <a:chExt cx="396322" cy="572701"/>
          </a:xfrm>
        </p:grpSpPr>
        <p:sp>
          <p:nvSpPr>
            <p:cNvPr id="630" name="Google Shape;630;p39"/>
            <p:cNvSpPr/>
            <p:nvPr/>
          </p:nvSpPr>
          <p:spPr>
            <a:xfrm>
              <a:off x="1963142" y="1609600"/>
              <a:ext cx="376358" cy="529154"/>
            </a:xfrm>
            <a:custGeom>
              <a:avLst/>
              <a:gdLst/>
              <a:ahLst/>
              <a:cxnLst/>
              <a:rect l="l" t="t" r="r" b="b"/>
              <a:pathLst>
                <a:path w="6749" h="9489" extrusionOk="0">
                  <a:moveTo>
                    <a:pt x="6312" y="1"/>
                  </a:moveTo>
                  <a:cubicBezTo>
                    <a:pt x="6191" y="1"/>
                    <a:pt x="6072" y="59"/>
                    <a:pt x="5998" y="170"/>
                  </a:cubicBezTo>
                  <a:lnTo>
                    <a:pt x="0" y="9053"/>
                  </a:lnTo>
                  <a:lnTo>
                    <a:pt x="632" y="9488"/>
                  </a:lnTo>
                  <a:lnTo>
                    <a:pt x="6630" y="593"/>
                  </a:lnTo>
                  <a:cubicBezTo>
                    <a:pt x="6749" y="426"/>
                    <a:pt x="6707" y="187"/>
                    <a:pt x="6528" y="68"/>
                  </a:cubicBezTo>
                  <a:cubicBezTo>
                    <a:pt x="6462" y="23"/>
                    <a:pt x="6387" y="1"/>
                    <a:pt x="63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1" name="Google Shape;631;p39"/>
            <p:cNvSpPr/>
            <p:nvPr/>
          </p:nvSpPr>
          <p:spPr>
            <a:xfrm>
              <a:off x="1943179" y="2114379"/>
              <a:ext cx="55263" cy="67922"/>
            </a:xfrm>
            <a:custGeom>
              <a:avLst/>
              <a:gdLst/>
              <a:ahLst/>
              <a:cxnLst/>
              <a:rect l="l" t="t" r="r" b="b"/>
              <a:pathLst>
                <a:path w="991" h="1218" extrusionOk="0">
                  <a:moveTo>
                    <a:pt x="358" y="1"/>
                  </a:moveTo>
                  <a:lnTo>
                    <a:pt x="0" y="1217"/>
                  </a:lnTo>
                  <a:lnTo>
                    <a:pt x="0" y="1217"/>
                  </a:lnTo>
                  <a:lnTo>
                    <a:pt x="990" y="436"/>
                  </a:lnTo>
                  <a:lnTo>
                    <a:pt x="3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2" name="Google Shape;632;p39"/>
            <p:cNvSpPr/>
            <p:nvPr/>
          </p:nvSpPr>
          <p:spPr>
            <a:xfrm>
              <a:off x="2270962" y="1642278"/>
              <a:ext cx="46620" cy="40653"/>
            </a:xfrm>
            <a:custGeom>
              <a:avLst/>
              <a:gdLst/>
              <a:ahLst/>
              <a:cxnLst/>
              <a:rect l="l" t="t" r="r" b="b"/>
              <a:pathLst>
                <a:path w="836" h="729" extrusionOk="0">
                  <a:moveTo>
                    <a:pt x="198" y="1"/>
                  </a:moveTo>
                  <a:lnTo>
                    <a:pt x="1" y="293"/>
                  </a:lnTo>
                  <a:lnTo>
                    <a:pt x="633" y="728"/>
                  </a:lnTo>
                  <a:lnTo>
                    <a:pt x="835" y="430"/>
                  </a:lnTo>
                  <a:lnTo>
                    <a:pt x="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3" name="Google Shape;633;p39"/>
            <p:cNvSpPr/>
            <p:nvPr/>
          </p:nvSpPr>
          <p:spPr>
            <a:xfrm>
              <a:off x="2074504" y="1933201"/>
              <a:ext cx="46564" cy="40262"/>
            </a:xfrm>
            <a:custGeom>
              <a:avLst/>
              <a:gdLst/>
              <a:ahLst/>
              <a:cxnLst/>
              <a:rect l="l" t="t" r="r" b="b"/>
              <a:pathLst>
                <a:path w="835" h="722" extrusionOk="0">
                  <a:moveTo>
                    <a:pt x="203" y="1"/>
                  </a:moveTo>
                  <a:lnTo>
                    <a:pt x="0" y="293"/>
                  </a:lnTo>
                  <a:lnTo>
                    <a:pt x="638" y="722"/>
                  </a:lnTo>
                  <a:lnTo>
                    <a:pt x="835" y="430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4" name="Google Shape;634;p39"/>
            <p:cNvSpPr/>
            <p:nvPr/>
          </p:nvSpPr>
          <p:spPr>
            <a:xfrm>
              <a:off x="2068481" y="1953833"/>
              <a:ext cx="38645" cy="28607"/>
            </a:xfrm>
            <a:custGeom>
              <a:avLst/>
              <a:gdLst/>
              <a:ahLst/>
              <a:cxnLst/>
              <a:rect l="l" t="t" r="r" b="b"/>
              <a:pathLst>
                <a:path w="693" h="513" extrusionOk="0">
                  <a:moveTo>
                    <a:pt x="55" y="0"/>
                  </a:moveTo>
                  <a:lnTo>
                    <a:pt x="1" y="84"/>
                  </a:lnTo>
                  <a:lnTo>
                    <a:pt x="639" y="513"/>
                  </a:lnTo>
                  <a:lnTo>
                    <a:pt x="693" y="429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5" name="Google Shape;635;p39"/>
            <p:cNvSpPr/>
            <p:nvPr/>
          </p:nvSpPr>
          <p:spPr>
            <a:xfrm>
              <a:off x="2088780" y="1923888"/>
              <a:ext cx="38645" cy="28663"/>
            </a:xfrm>
            <a:custGeom>
              <a:avLst/>
              <a:gdLst/>
              <a:ahLst/>
              <a:cxnLst/>
              <a:rect l="l" t="t" r="r" b="b"/>
              <a:pathLst>
                <a:path w="693" h="514" extrusionOk="0">
                  <a:moveTo>
                    <a:pt x="54" y="1"/>
                  </a:moveTo>
                  <a:lnTo>
                    <a:pt x="1" y="84"/>
                  </a:lnTo>
                  <a:lnTo>
                    <a:pt x="639" y="513"/>
                  </a:lnTo>
                  <a:lnTo>
                    <a:pt x="692" y="430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6" name="Google Shape;636;p39"/>
            <p:cNvSpPr/>
            <p:nvPr/>
          </p:nvSpPr>
          <p:spPr>
            <a:xfrm>
              <a:off x="2302246" y="1663580"/>
              <a:ext cx="28273" cy="25931"/>
            </a:xfrm>
            <a:custGeom>
              <a:avLst/>
              <a:gdLst/>
              <a:ahLst/>
              <a:cxnLst/>
              <a:rect l="l" t="t" r="r" b="b"/>
              <a:pathLst>
                <a:path w="507" h="465" extrusionOk="0">
                  <a:moveTo>
                    <a:pt x="197" y="0"/>
                  </a:moveTo>
                  <a:lnTo>
                    <a:pt x="0" y="298"/>
                  </a:lnTo>
                  <a:lnTo>
                    <a:pt x="197" y="430"/>
                  </a:lnTo>
                  <a:cubicBezTo>
                    <a:pt x="230" y="453"/>
                    <a:pt x="267" y="464"/>
                    <a:pt x="303" y="464"/>
                  </a:cubicBezTo>
                  <a:cubicBezTo>
                    <a:pt x="360" y="464"/>
                    <a:pt x="415" y="436"/>
                    <a:pt x="447" y="382"/>
                  </a:cubicBezTo>
                  <a:cubicBezTo>
                    <a:pt x="507" y="298"/>
                    <a:pt x="483" y="185"/>
                    <a:pt x="400" y="132"/>
                  </a:cubicBezTo>
                  <a:lnTo>
                    <a:pt x="1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7" name="Google Shape;637;p39"/>
            <p:cNvSpPr/>
            <p:nvPr/>
          </p:nvSpPr>
          <p:spPr>
            <a:xfrm>
              <a:off x="2201814" y="1676852"/>
              <a:ext cx="124412" cy="181961"/>
            </a:xfrm>
            <a:custGeom>
              <a:avLst/>
              <a:gdLst/>
              <a:ahLst/>
              <a:cxnLst/>
              <a:rect l="l" t="t" r="r" b="b"/>
              <a:pathLst>
                <a:path w="2231" h="3263" extrusionOk="0">
                  <a:moveTo>
                    <a:pt x="2129" y="1"/>
                  </a:moveTo>
                  <a:lnTo>
                    <a:pt x="42" y="3095"/>
                  </a:lnTo>
                  <a:cubicBezTo>
                    <a:pt x="1" y="3143"/>
                    <a:pt x="19" y="3226"/>
                    <a:pt x="78" y="3262"/>
                  </a:cubicBezTo>
                  <a:lnTo>
                    <a:pt x="2230" y="66"/>
                  </a:lnTo>
                  <a:lnTo>
                    <a:pt x="21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38" name="Google Shape;638;p39"/>
            <p:cNvSpPr/>
            <p:nvPr/>
          </p:nvSpPr>
          <p:spPr>
            <a:xfrm>
              <a:off x="2208115" y="1754643"/>
              <a:ext cx="68591" cy="96641"/>
            </a:xfrm>
            <a:custGeom>
              <a:avLst/>
              <a:gdLst/>
              <a:ahLst/>
              <a:cxnLst/>
              <a:rect l="l" t="t" r="r" b="b"/>
              <a:pathLst>
                <a:path w="1230" h="1733" extrusionOk="0">
                  <a:moveTo>
                    <a:pt x="1158" y="1"/>
                  </a:moveTo>
                  <a:lnTo>
                    <a:pt x="1" y="1712"/>
                  </a:lnTo>
                  <a:cubicBezTo>
                    <a:pt x="24" y="1726"/>
                    <a:pt x="50" y="1732"/>
                    <a:pt x="76" y="1732"/>
                  </a:cubicBezTo>
                  <a:cubicBezTo>
                    <a:pt x="118" y="1732"/>
                    <a:pt x="158" y="1715"/>
                    <a:pt x="180" y="1682"/>
                  </a:cubicBezTo>
                  <a:lnTo>
                    <a:pt x="1193" y="186"/>
                  </a:lnTo>
                  <a:cubicBezTo>
                    <a:pt x="1229" y="120"/>
                    <a:pt x="1217" y="37"/>
                    <a:pt x="1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7" name="Google Shape;384;p35">
            <a:extLst>
              <a:ext uri="{FF2B5EF4-FFF2-40B4-BE49-F238E27FC236}">
                <a16:creationId xmlns:a16="http://schemas.microsoft.com/office/drawing/2014/main" id="{819B184A-4FC1-F80D-DBD7-ADD31890A14D}"/>
              </a:ext>
            </a:extLst>
          </p:cNvPr>
          <p:cNvSpPr txBox="1">
            <a:spLocks/>
          </p:cNvSpPr>
          <p:nvPr/>
        </p:nvSpPr>
        <p:spPr>
          <a:xfrm>
            <a:off x="1910094" y="1962633"/>
            <a:ext cx="7989489" cy="138676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18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Предлагается ввести в закон понятие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Контрольно-общественная палата (КОП) </a:t>
            </a:r>
            <a:r>
              <a:rPr lang="ru-RU" sz="18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образования.</a:t>
            </a:r>
          </a:p>
        </p:txBody>
      </p:sp>
      <p:sp>
        <p:nvSpPr>
          <p:cNvPr id="30" name="Google Shape;388;p35">
            <a:extLst>
              <a:ext uri="{FF2B5EF4-FFF2-40B4-BE49-F238E27FC236}">
                <a16:creationId xmlns:a16="http://schemas.microsoft.com/office/drawing/2014/main" id="{809A3DDE-A29D-B422-E7C3-E5454B43A63E}"/>
              </a:ext>
            </a:extLst>
          </p:cNvPr>
          <p:cNvSpPr txBox="1">
            <a:spLocks/>
          </p:cNvSpPr>
          <p:nvPr/>
        </p:nvSpPr>
        <p:spPr>
          <a:xfrm>
            <a:off x="1855356" y="3043335"/>
            <a:ext cx="6465280" cy="465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ПРЕДЛАГАЕМАЯ ПОПРАВКА:</a:t>
            </a:r>
          </a:p>
        </p:txBody>
      </p:sp>
      <p:sp>
        <p:nvSpPr>
          <p:cNvPr id="31" name="Google Shape;384;p35">
            <a:extLst>
              <a:ext uri="{FF2B5EF4-FFF2-40B4-BE49-F238E27FC236}">
                <a16:creationId xmlns:a16="http://schemas.microsoft.com/office/drawing/2014/main" id="{BD0E40CF-F025-B88C-CE0D-03B8D42D3ADD}"/>
              </a:ext>
            </a:extLst>
          </p:cNvPr>
          <p:cNvSpPr txBox="1">
            <a:spLocks/>
          </p:cNvSpPr>
          <p:nvPr/>
        </p:nvSpPr>
        <p:spPr>
          <a:xfrm>
            <a:off x="1847630" y="3534612"/>
            <a:ext cx="6765052" cy="215861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18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Добавить статью 24.1. Контрольно-общественная палата муниципального образования:</a:t>
            </a:r>
          </a:p>
          <a:p>
            <a:r>
              <a:rPr lang="ru-RU" sz="18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осуществления внешнего муниципального финансового контроля представительный орган муниципального образования вправе образовать контрольно-общественную палату (далее КОП) муниципального образования.</a:t>
            </a:r>
          </a:p>
          <a:p>
            <a:endParaRPr lang="ru-RU" sz="186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475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384;p35">
            <a:extLst>
              <a:ext uri="{FF2B5EF4-FFF2-40B4-BE49-F238E27FC236}">
                <a16:creationId xmlns:a16="http://schemas.microsoft.com/office/drawing/2014/main" id="{819B184A-4FC1-F80D-DBD7-ADD31890A14D}"/>
              </a:ext>
            </a:extLst>
          </p:cNvPr>
          <p:cNvSpPr txBox="1">
            <a:spLocks/>
          </p:cNvSpPr>
          <p:nvPr/>
        </p:nvSpPr>
        <p:spPr>
          <a:xfrm>
            <a:off x="506032" y="421684"/>
            <a:ext cx="11501241" cy="3679261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latin typeface="Raleway" pitchFamily="2" charset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400" b="1" dirty="0">
                <a:latin typeface="Times New Roman" panose="02020603050405020304" pitchFamily="18" charset="0"/>
              </a:rPr>
              <a:t>Федеральный закон «Об основах общественного контроля в Российской Федерации» от 21.07.2014 N 212-ФЗ:</a:t>
            </a:r>
          </a:p>
          <a:p>
            <a:r>
              <a:rPr lang="ru-RU" sz="2400" b="1" dirty="0">
                <a:latin typeface="Times New Roman" panose="02020603050405020304" pitchFamily="18" charset="0"/>
              </a:rPr>
              <a:t>Изменить статью 21. Права и обязанности общественного инспектора:</a:t>
            </a:r>
          </a:p>
          <a:p>
            <a:endParaRPr lang="ru-RU" sz="2400" b="1" dirty="0">
              <a:latin typeface="Times New Roman" panose="02020603050405020304" pitchFamily="18" charset="0"/>
            </a:endParaRPr>
          </a:p>
          <a:p>
            <a:r>
              <a:rPr lang="ru-RU" sz="2133" b="1" dirty="0">
                <a:latin typeface="Times New Roman" panose="02020603050405020304" pitchFamily="18" charset="0"/>
              </a:rPr>
              <a:t>ПРЕДЛАГАЕМАЯ ПОПРАВКА:</a:t>
            </a:r>
          </a:p>
          <a:p>
            <a:r>
              <a:rPr lang="ru-RU" sz="2133" dirty="0">
                <a:latin typeface="Times New Roman" panose="02020603050405020304" pitchFamily="18" charset="0"/>
              </a:rPr>
              <a:t/>
            </a:r>
            <a:br>
              <a:rPr lang="ru-RU" sz="2133" dirty="0">
                <a:latin typeface="Times New Roman" panose="02020603050405020304" pitchFamily="18" charset="0"/>
              </a:rPr>
            </a:br>
            <a:r>
              <a:rPr lang="ru-RU" sz="2133" b="1" dirty="0">
                <a:latin typeface="Times New Roman" panose="02020603050405020304" pitchFamily="18" charset="0"/>
              </a:rPr>
              <a:t>Добавить пункты:</a:t>
            </a:r>
          </a:p>
          <a:p>
            <a:r>
              <a:rPr lang="ru-RU" sz="2133" dirty="0">
                <a:latin typeface="Times New Roman" panose="02020603050405020304" pitchFamily="18" charset="0"/>
              </a:rPr>
              <a:t>5) Состав КОП включает председателя, заместителя, общественных инспекторов и аппарат. </a:t>
            </a:r>
          </a:p>
          <a:p>
            <a:r>
              <a:rPr lang="ru-RU" sz="2133" dirty="0">
                <a:latin typeface="Times New Roman" panose="02020603050405020304" pitchFamily="18" charset="0"/>
              </a:rPr>
              <a:t>6) На роль «общественных инспекторов» выдвигаются наиболее авторитетные и активные граждане.</a:t>
            </a:r>
          </a:p>
          <a:p>
            <a:r>
              <a:rPr lang="ru-RU" sz="2133" dirty="0">
                <a:latin typeface="Times New Roman" panose="02020603050405020304" pitchFamily="18" charset="0"/>
              </a:rPr>
              <a:t>7) Каждый общественный инспектор должен своей деятельностью оправдывать оказанное ему доверие, быть требовательным и принципиальным, когда дело идет о защите государственных и общественных интересов, постоянно проявлять заботу о сохранении и приумножении народного достояния, показывать пример трудолюбия, высокой сознательности, организованности и дисциплинированности.</a:t>
            </a:r>
          </a:p>
          <a:p>
            <a:r>
              <a:rPr lang="ru-RU" sz="2133" b="1" dirty="0">
                <a:latin typeface="Times New Roman" panose="02020603050405020304" pitchFamily="18" charset="0"/>
              </a:rPr>
              <a:t>Также добавить в пункт 2: </a:t>
            </a:r>
          </a:p>
          <a:p>
            <a:r>
              <a:rPr lang="ru-RU" sz="2133" dirty="0">
                <a:latin typeface="Times New Roman" panose="02020603050405020304" pitchFamily="18" charset="0"/>
              </a:rPr>
              <a:t>По результатам проверок общественные инспектора принимают постановления, в которых в пределах своих полномочий определяют меры по устранению выявленных недостатков.</a:t>
            </a:r>
          </a:p>
          <a:p>
            <a:endParaRPr lang="ru-RU" sz="2133" dirty="0">
              <a:latin typeface="Times New Roman" panose="02020603050405020304" pitchFamily="18" charset="0"/>
            </a:endParaRPr>
          </a:p>
        </p:txBody>
      </p:sp>
      <p:sp>
        <p:nvSpPr>
          <p:cNvPr id="2" name="Google Shape;388;p35">
            <a:extLst>
              <a:ext uri="{FF2B5EF4-FFF2-40B4-BE49-F238E27FC236}">
                <a16:creationId xmlns:a16="http://schemas.microsoft.com/office/drawing/2014/main" id="{815E40A9-E6D0-4E1A-94E1-F82E4006F898}"/>
              </a:ext>
            </a:extLst>
          </p:cNvPr>
          <p:cNvSpPr txBox="1">
            <a:spLocks/>
          </p:cNvSpPr>
          <p:nvPr/>
        </p:nvSpPr>
        <p:spPr>
          <a:xfrm>
            <a:off x="1803685" y="1988428"/>
            <a:ext cx="6465280" cy="465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633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oogle Shape;625;p39">
            <a:extLst>
              <a:ext uri="{FF2B5EF4-FFF2-40B4-BE49-F238E27FC236}">
                <a16:creationId xmlns:a16="http://schemas.microsoft.com/office/drawing/2014/main" id="{B84A8B31-F2A5-78AB-9A5E-C0E4C4E631D3}"/>
              </a:ext>
            </a:extLst>
          </p:cNvPr>
          <p:cNvCxnSpPr>
            <a:cxnSpLocks/>
          </p:cNvCxnSpPr>
          <p:nvPr/>
        </p:nvCxnSpPr>
        <p:spPr>
          <a:xfrm>
            <a:off x="960000" y="2311178"/>
            <a:ext cx="900672" cy="441225"/>
          </a:xfrm>
          <a:prstGeom prst="bentConnector3">
            <a:avLst>
              <a:gd name="adj1" fmla="val 562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Google Shape;628;p39">
            <a:extLst>
              <a:ext uri="{FF2B5EF4-FFF2-40B4-BE49-F238E27FC236}">
                <a16:creationId xmlns:a16="http://schemas.microsoft.com/office/drawing/2014/main" id="{757E694D-6A7A-DCEA-AB1B-40D28EF0E53D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3357" y="3189045"/>
            <a:ext cx="1773984" cy="900699"/>
          </a:xfrm>
          <a:prstGeom prst="bentConnector3">
            <a:avLst>
              <a:gd name="adj1" fmla="val 1002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1C10936-C9D4-90DE-5290-9F37E3612F28}"/>
              </a:ext>
            </a:extLst>
          </p:cNvPr>
          <p:cNvSpPr txBox="1"/>
          <p:nvPr/>
        </p:nvSpPr>
        <p:spPr>
          <a:xfrm>
            <a:off x="1291119" y="532497"/>
            <a:ext cx="9072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</a:rPr>
              <a:t>Предлагается ввести поправку в 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Решение совета депутатов </a:t>
            </a:r>
            <a:r>
              <a:rPr lang="ru-RU" sz="2400" b="1" dirty="0" err="1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г.о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Щелково Московской области от 02.10.2019 № 11/2-3-НПА «Об утверждении Положения об Общественной палате городского округа Щёлково Московской области» </a:t>
            </a:r>
            <a:endParaRPr lang="ru-RU" sz="2400" dirty="0">
              <a:latin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AE09E3-12B4-CD8E-9C1A-3A29FAA01C41}"/>
              </a:ext>
            </a:extLst>
          </p:cNvPr>
          <p:cNvSpPr txBox="1"/>
          <p:nvPr/>
        </p:nvSpPr>
        <p:spPr>
          <a:xfrm>
            <a:off x="2082562" y="2685287"/>
            <a:ext cx="6623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</a:rPr>
              <a:t>ПРЕДЛАГАЕМАЯ ПОПРАВКА:</a:t>
            </a:r>
          </a:p>
          <a:p>
            <a:endParaRPr lang="ru-RU" sz="2400" dirty="0">
              <a:latin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DB1D33-1539-A20D-886E-638E470FE136}"/>
              </a:ext>
            </a:extLst>
          </p:cNvPr>
          <p:cNvSpPr txBox="1"/>
          <p:nvPr/>
        </p:nvSpPr>
        <p:spPr>
          <a:xfrm>
            <a:off x="1860672" y="3432916"/>
            <a:ext cx="9646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</a:rPr>
              <a:t>Изменить название положения: </a:t>
            </a:r>
          </a:p>
          <a:p>
            <a:r>
              <a:rPr lang="ru-RU" sz="2400" dirty="0">
                <a:latin typeface="Times New Roman" panose="02020603050405020304" pitchFamily="18" charset="0"/>
              </a:rPr>
              <a:t>«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Положение о Контрольно-общественной палате городского округа Щёлково Московской области»</a:t>
            </a:r>
            <a:endParaRPr lang="ru-RU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907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A2446-D058-E248-6001-30371A3EB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2DEAE6-7CDB-3B41-AB02-05E0F78A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000" y="593366"/>
            <a:ext cx="10272000" cy="17178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«Положение о </a:t>
            </a:r>
            <a:r>
              <a:rPr lang="ru-RU" sz="2400" b="1" dirty="0">
                <a:solidFill>
                  <a:schemeClr val="tx1"/>
                </a:solidFill>
              </a:rPr>
              <a:t>Контрольно-общественной 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палате городского округа Щёлково Московской области»</a:t>
            </a:r>
            <a:b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</p:txBody>
      </p:sp>
      <p:cxnSp>
        <p:nvCxnSpPr>
          <p:cNvPr id="3" name="Google Shape;625;p39">
            <a:extLst>
              <a:ext uri="{FF2B5EF4-FFF2-40B4-BE49-F238E27FC236}">
                <a16:creationId xmlns:a16="http://schemas.microsoft.com/office/drawing/2014/main" id="{C549551B-BB6A-0615-F418-C069FF2C227A}"/>
              </a:ext>
            </a:extLst>
          </p:cNvPr>
          <p:cNvCxnSpPr>
            <a:cxnSpLocks/>
          </p:cNvCxnSpPr>
          <p:nvPr/>
        </p:nvCxnSpPr>
        <p:spPr>
          <a:xfrm>
            <a:off x="960000" y="2311178"/>
            <a:ext cx="900672" cy="441225"/>
          </a:xfrm>
          <a:prstGeom prst="bentConnector3">
            <a:avLst>
              <a:gd name="adj1" fmla="val 562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Google Shape;628;p39">
            <a:extLst>
              <a:ext uri="{FF2B5EF4-FFF2-40B4-BE49-F238E27FC236}">
                <a16:creationId xmlns:a16="http://schemas.microsoft.com/office/drawing/2014/main" id="{5A65032D-D6B7-66FA-AFC9-0B520DA9C6F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3357" y="3189045"/>
            <a:ext cx="1773984" cy="900699"/>
          </a:xfrm>
          <a:prstGeom prst="bentConnector3">
            <a:avLst>
              <a:gd name="adj1" fmla="val 1002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28260F-8063-4409-DD2C-1C1548075254}"/>
              </a:ext>
            </a:extLst>
          </p:cNvPr>
          <p:cNvSpPr txBox="1"/>
          <p:nvPr/>
        </p:nvSpPr>
        <p:spPr>
          <a:xfrm>
            <a:off x="2008095" y="2201017"/>
            <a:ext cx="73935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</a:rPr>
              <a:t>Предлагается прописать с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татус 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Контрольно-общественной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палаты</a:t>
            </a:r>
            <a:endParaRPr lang="ru-RU" sz="2400" dirty="0">
              <a:latin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1154D2-FE9B-BE10-7136-2415F985BE9E}"/>
              </a:ext>
            </a:extLst>
          </p:cNvPr>
          <p:cNvSpPr txBox="1"/>
          <p:nvPr/>
        </p:nvSpPr>
        <p:spPr>
          <a:xfrm>
            <a:off x="2008095" y="3005142"/>
            <a:ext cx="6623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</a:rPr>
              <a:t>ПРЕДЛАГАЕМАЯ ПОПРАВКА:</a:t>
            </a:r>
          </a:p>
          <a:p>
            <a:endParaRPr lang="ru-RU" sz="2400" dirty="0">
              <a:latin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0A1A68-B33B-C2C1-C505-FA691CA3A15C}"/>
              </a:ext>
            </a:extLst>
          </p:cNvPr>
          <p:cNvSpPr txBox="1"/>
          <p:nvPr/>
        </p:nvSpPr>
        <p:spPr>
          <a:xfrm>
            <a:off x="2008095" y="3632074"/>
            <a:ext cx="90072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</a:rPr>
              <a:t>Написать, что «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Контрольно-общественная</a:t>
            </a:r>
            <a:r>
              <a:rPr lang="ru-RU" sz="2400" dirty="0">
                <a:latin typeface="Times New Roman" panose="02020603050405020304" pitchFamily="18" charset="0"/>
              </a:rPr>
              <a:t> палата является юридическим лицом»;</a:t>
            </a:r>
          </a:p>
          <a:p>
            <a:r>
              <a:rPr lang="ru-RU" sz="2400" dirty="0">
                <a:latin typeface="Times New Roman" panose="02020603050405020304" pitchFamily="18" charset="0"/>
              </a:rPr>
              <a:t>Написать, что «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Контрольно-общественная</a:t>
            </a:r>
            <a:r>
              <a:rPr lang="ru-RU" sz="2400" dirty="0">
                <a:latin typeface="Times New Roman" panose="02020603050405020304" pitchFamily="18" charset="0"/>
              </a:rPr>
              <a:t> палата входит в систему общественного управления». </a:t>
            </a:r>
          </a:p>
        </p:txBody>
      </p:sp>
    </p:spTree>
    <p:extLst>
      <p:ext uri="{BB962C8B-B14F-4D97-AF65-F5344CB8AC3E}">
        <p14:creationId xmlns:p14="http://schemas.microsoft.com/office/powerpoint/2010/main" val="1374798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A2446-D058-E248-6001-30371A3EB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2DEAE6-7CDB-3B41-AB02-05E0F78A8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000" y="593366"/>
            <a:ext cx="10272000" cy="1717812"/>
          </a:xfrm>
        </p:spPr>
        <p:txBody>
          <a:bodyPr/>
          <a:lstStyle/>
          <a:p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Положение о </a:t>
            </a:r>
            <a:r>
              <a:rPr lang="ru-RU" sz="2400" b="1" dirty="0">
                <a:solidFill>
                  <a:schemeClr val="tx1"/>
                </a:solidFill>
              </a:rPr>
              <a:t>Контрольно-общественной палате 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городского округа Щёлково Московской области»</a:t>
            </a:r>
            <a:b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>
                  <a:lumMod val="10000"/>
                </a:schemeClr>
              </a:solidFill>
            </a:endParaRPr>
          </a:p>
        </p:txBody>
      </p:sp>
      <p:cxnSp>
        <p:nvCxnSpPr>
          <p:cNvPr id="3" name="Google Shape;625;p39">
            <a:extLst>
              <a:ext uri="{FF2B5EF4-FFF2-40B4-BE49-F238E27FC236}">
                <a16:creationId xmlns:a16="http://schemas.microsoft.com/office/drawing/2014/main" id="{C549551B-BB6A-0615-F418-C069FF2C227A}"/>
              </a:ext>
            </a:extLst>
          </p:cNvPr>
          <p:cNvCxnSpPr>
            <a:cxnSpLocks/>
          </p:cNvCxnSpPr>
          <p:nvPr/>
        </p:nvCxnSpPr>
        <p:spPr>
          <a:xfrm>
            <a:off x="959999" y="2311177"/>
            <a:ext cx="900672" cy="441225"/>
          </a:xfrm>
          <a:prstGeom prst="bentConnector3">
            <a:avLst>
              <a:gd name="adj1" fmla="val 562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" name="Google Shape;628;p39">
            <a:extLst>
              <a:ext uri="{FF2B5EF4-FFF2-40B4-BE49-F238E27FC236}">
                <a16:creationId xmlns:a16="http://schemas.microsoft.com/office/drawing/2014/main" id="{5A65032D-D6B7-66FA-AFC9-0B520DA9C6F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23357" y="3189045"/>
            <a:ext cx="1773984" cy="900699"/>
          </a:xfrm>
          <a:prstGeom prst="bentConnector3">
            <a:avLst>
              <a:gd name="adj1" fmla="val 1002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28260F-8063-4409-DD2C-1C1548075254}"/>
              </a:ext>
            </a:extLst>
          </p:cNvPr>
          <p:cNvSpPr txBox="1"/>
          <p:nvPr/>
        </p:nvSpPr>
        <p:spPr>
          <a:xfrm>
            <a:off x="1626354" y="1469961"/>
            <a:ext cx="102608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</a:rPr>
              <a:t>Предлагается прописать полномочия </a:t>
            </a:r>
            <a:r>
              <a:rPr lang="ru-RU" sz="2000" b="1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Контрольно-общественной</a:t>
            </a:r>
            <a:r>
              <a:rPr lang="ru-RU" sz="2000" dirty="0">
                <a:latin typeface="Times New Roman" panose="02020603050405020304" pitchFamily="18" charset="0"/>
              </a:rPr>
              <a:t> палаты (взяв за основу статью 5 «Положение об Общественной городского округа Щёлково Московской области»)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1154D2-FE9B-BE10-7136-2415F985BE9E}"/>
              </a:ext>
            </a:extLst>
          </p:cNvPr>
          <p:cNvSpPr txBox="1"/>
          <p:nvPr/>
        </p:nvSpPr>
        <p:spPr>
          <a:xfrm>
            <a:off x="1626355" y="2224578"/>
            <a:ext cx="1015198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</a:rPr>
              <a:t>ПРЕДЛАГАЕМАЯ ПОПРАВКА:</a:t>
            </a:r>
          </a:p>
          <a:p>
            <a:r>
              <a:rPr lang="ru-RU" sz="2000" dirty="0">
                <a:latin typeface="Times New Roman" panose="02020603050405020304" pitchFamily="18" charset="0"/>
              </a:rPr>
              <a:t>ввести пункты:</a:t>
            </a:r>
            <a:br>
              <a:rPr lang="ru-RU" sz="2000" dirty="0">
                <a:latin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</a:rPr>
              <a:t>16) организация и осуществление контроля за законностью и эффективностью использования средств бюджета городского округа Щёлково Московской области, а также иных средств в случаях, предусмотренных законодательством Российской Федерации;</a:t>
            </a:r>
            <a:br>
              <a:rPr lang="ru-RU" sz="2000" dirty="0">
                <a:latin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</a:rPr>
              <a:t>17) экспертиза проектов местного бюджета, проверка и анализ обоснованности его показателей;</a:t>
            </a:r>
            <a:br>
              <a:rPr lang="ru-RU" sz="2000" dirty="0">
                <a:latin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</a:rPr>
              <a:t>18) оценка эффективности формирования муниципальной собственности, управления и распоряжения такой собственностью и контроль за соблюдением установленного порядка формирования такой собственности, управления и распоряжения такой собственностью (включая исключительные права на результаты интеллектуальной деятельности);</a:t>
            </a:r>
            <a:r>
              <a:rPr lang="ru-RU" dirty="0">
                <a:latin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7737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1150</Words>
  <Application>Microsoft Office PowerPoint</Application>
  <PresentationFormat>Широкоэкранный</PresentationFormat>
  <Paragraphs>107</Paragraphs>
  <Slides>24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Archivo</vt:lpstr>
      <vt:lpstr>Arial</vt:lpstr>
      <vt:lpstr>Calibri</vt:lpstr>
      <vt:lpstr>DM Sans</vt:lpstr>
      <vt:lpstr>Times New Roman</vt:lpstr>
      <vt:lpstr>Тема Office</vt:lpstr>
      <vt:lpstr> Совершенствование процедур «Общественных слушаний по проекту бюджета и отчету об исполнении бюджета на местном уровне»</vt:lpstr>
      <vt:lpstr>ПОПРАВКИ, СВЯЗАННЫЕ С  УСИЛЕНИЕМ БЮДЖЕТНЫХ ПОЛНОМОЧИЙ Контрольно-общественной палаты  </vt:lpstr>
      <vt:lpstr>Внести изменение в Федеральный закон от 20.03.2025 N 33-ФЗ «Об общих принципах организации местного самоуправления в единой системе публичной власти в Российской Федерации»</vt:lpstr>
      <vt:lpstr>Презентация PowerPoint</vt:lpstr>
      <vt:lpstr>Презентация PowerPoint</vt:lpstr>
      <vt:lpstr>Презентация PowerPoint</vt:lpstr>
      <vt:lpstr>Презентация PowerPoint</vt:lpstr>
      <vt:lpstr>«Положение о Контрольно-общественной палате городского округа Щёлково Московской области» </vt:lpstr>
      <vt:lpstr>«Положение о Контрольно-общественной палате городского округа Щёлково Московской области» </vt:lpstr>
      <vt:lpstr>Дополнить статью 5. Полномочия Контрольно-общественной палаты. ПОПРАВКА: ввести пункты: 16) организация и осуществление контроля за законностью и эффективностью использования средств бюджета городского округа Щёлково Московской области, а также иных средств в случаях, предусмотренных законодательством Российской Федерации; 17) экспертиза проектов местного бюджета, проверка и анализ обоснованности его показателей; 18) оценка эффективности формирования муниципальной собственности, управления и распоряжения такой собственностью и контроль за соблюдением установленного порядка формирования такой собственности, управления и распоряжения такой собственностью (включая исключительные права на результаты интеллектуальной деятельности);       </vt:lpstr>
      <vt:lpstr>Продолжение: 19) оценка эффективности предоставления налоговых и иных льгот и преимуществ, бюджетных кредитов за счет средств местного бюджета, а также оценка законности предоставления муниципальных гарантий и поручительств или обеспечения исполнения обязательств другими способами по сделкам, совершаемым юридическими лицами и индивидуальными предпринимателями за счет средств местного бюджета и имущества, находящегося в муниципальной собственности; 20) экспертиза проектов муниципальных правовых актов в части, касающейся расходных обязательств муниципального образования, экспертиза проектов муниципальных правовых актов, приводящих к изменению доходов местного бюджета, а также муниципальных программ (проектов муниципальных программ); 21) анализ и мониторинг бюджетного процесса в муниципальном образовании, в том числе подготовка предложений по устранению выявленных отклонений в бюджетном процессе и совершенствованию бюджетного законодательства Российской Федерации; 22) осуществление контроля за состоянием муниципального внутреннего и внешнего долга;          </vt:lpstr>
      <vt:lpstr>Продолжение: 23) оценка реализуемости, рисков и результатов достижения целей социально-экономического развития муниципального образования, предусмотренных документами стратегического планирования муниципального образования, в пределах компетенции Общественной палаты; 24) участие в пределах полномочий в мероприятиях, направленных на противодействие коррупции; 25) имеет право выступить с инициативой о внесении инициативного проекта на рассмотрение в представительный орган муниципального образования. 26) осуществлять иные полномочия муниципального контроля в соответствии с законодательством Российской Федерации, законодательством Московской области, нормативными правовыми актами городского округа Щёлково.          </vt:lpstr>
      <vt:lpstr>Презентация PowerPoint</vt:lpstr>
      <vt:lpstr>ПОПРАВКИ, СВЯЗАННЫЕ С  ЗАМЕНОЙ ПРОВЕДЕНИЯ ПУБЛИЧНЫХ СЛУШАНИЙ НА ЗАКЛЮЧЕНИЕ Контрольно-общественной палаты  </vt:lpstr>
      <vt:lpstr>Презентация PowerPoint</vt:lpstr>
      <vt:lpstr>Презентация PowerPoint</vt:lpstr>
      <vt:lpstr>Статья 9. Федеральный закон от 7 февраля 2011 г. N 6-ФЗ «Об общих принципах организации и деятельности контрольно-счетных органов субъектов Российской Федерации, федеральных территорий и муниципальных образований»</vt:lpstr>
      <vt:lpstr>Презентация PowerPoint</vt:lpstr>
      <vt:lpstr>Схема предлагаемых поправок на примере изменения в решение Совета депутатов № 977/89-227 «Об утверждении Положения о бюджетном процессе в городском округе Щёлково Московской области»:  1. Статья 4. Участники бюджетного процесса  ПРЕДЛАГАЕМАЯ ПОПРАВКА: добавить Контрольно-общественная палата городского округа Щелково.   </vt:lpstr>
      <vt:lpstr>2. Статья 9.3. Публичные слушания по проекту бюджета назначаются Главой округа и проводятся до рассмотрения проекта бюджета Советом депутатов округа.   ПРЕДЛАГАЕМАЯ ПОПРАВКА: Заключение Контрольно-общественной палаты по проекту бюджета направляется до рассмотрения проекта бюджета Советом депутатов округа Главе округа, Администрации округа.   </vt:lpstr>
      <vt:lpstr>3. Статья 25. Внешняя проверка годового отчета об исполнении бюджета   ПРЕДЛАГАЕМАЯ ПОПРАВКА: пункт 5 заменить на:  Заключение на годовой отчёт об исполнении бюджета представляется Контрольно-общественной палатой округа в Совет депутатов округа с одновременным направлением в Администрацию округа.      </vt:lpstr>
      <vt:lpstr>4. Статья 27. Решение об исполнении бюджета  п. 1. При рассмотрении проекта решения об исполнении бюджета округа Совет депутатов округа заслушивает: - доклад Главы округа или уполномоченного им представителя об исполнении бюджета округа;   ПРЕДЛАГАЕМАЯ ПОПРАВКА: добавить  «содоклад Председателя Контрольно-общественной палаты городского округа».    </vt:lpstr>
      <vt:lpstr>Суть вносимых изменений заключается в следующем:  - Предлагается заменить этап «проведение публичных слушаний по проекту бюджета» на «заключение Контрольно-общественной палаты по проекту бюджета», которое будет направлено на рассмотрение в Совет депутатов.  - А также заменить этап «проведение публичных слушаний по отчету об исполнении бюджета» на «заключение Контрольно-общественной палаты по отчету об исполнении бюджета», которое также будет направлено в Совет депутатов.  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Филонец Константин</dc:creator>
  <cp:lastModifiedBy>О.В. Черниченко</cp:lastModifiedBy>
  <cp:revision>100</cp:revision>
  <dcterms:created xsi:type="dcterms:W3CDTF">2023-02-11T08:11:06Z</dcterms:created>
  <dcterms:modified xsi:type="dcterms:W3CDTF">2026-04-01T12:34:32Z</dcterms:modified>
</cp:coreProperties>
</file>