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>
        <p:scale>
          <a:sx n="103" d="100"/>
          <a:sy n="103" d="100"/>
        </p:scale>
        <p:origin x="-378" y="-60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14.08.2017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7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3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12926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Богачева Алла Халимовна</cp:lastModifiedBy>
  <cp:revision>377</cp:revision>
  <cp:lastPrinted>2017-07-13T06:45:40Z</cp:lastPrinted>
  <dcterms:created xsi:type="dcterms:W3CDTF">2015-04-14T10:20:06Z</dcterms:created>
  <dcterms:modified xsi:type="dcterms:W3CDTF">2017-08-14T09:03:36Z</dcterms:modified>
</cp:coreProperties>
</file>